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18" r:id="rId3"/>
  </p:sldMasterIdLst>
  <p:notesMasterIdLst>
    <p:notesMasterId r:id="rId35"/>
  </p:notesMasterIdLst>
  <p:handoutMasterIdLst>
    <p:handoutMasterId r:id="rId36"/>
  </p:handoutMasterIdLst>
  <p:sldIdLst>
    <p:sldId id="1489" r:id="rId4"/>
    <p:sldId id="1550" r:id="rId5"/>
    <p:sldId id="258" r:id="rId6"/>
    <p:sldId id="1601" r:id="rId7"/>
    <p:sldId id="309" r:id="rId8"/>
    <p:sldId id="1888" r:id="rId9"/>
    <p:sldId id="1823" r:id="rId10"/>
    <p:sldId id="310" r:id="rId11"/>
    <p:sldId id="315" r:id="rId12"/>
    <p:sldId id="316" r:id="rId13"/>
    <p:sldId id="1849" r:id="rId14"/>
    <p:sldId id="1819" r:id="rId15"/>
    <p:sldId id="938" r:id="rId16"/>
    <p:sldId id="933" r:id="rId17"/>
    <p:sldId id="264" r:id="rId18"/>
    <p:sldId id="1866" r:id="rId19"/>
    <p:sldId id="272" r:id="rId20"/>
    <p:sldId id="1635" r:id="rId21"/>
    <p:sldId id="1657" r:id="rId22"/>
    <p:sldId id="1658" r:id="rId23"/>
    <p:sldId id="1659" r:id="rId24"/>
    <p:sldId id="1834" r:id="rId25"/>
    <p:sldId id="1835" r:id="rId26"/>
    <p:sldId id="294" r:id="rId27"/>
    <p:sldId id="282" r:id="rId28"/>
    <p:sldId id="1667" r:id="rId29"/>
    <p:sldId id="1668" r:id="rId30"/>
    <p:sldId id="1555" r:id="rId31"/>
    <p:sldId id="1670" r:id="rId32"/>
    <p:sldId id="1662" r:id="rId33"/>
    <p:sldId id="1663"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50"/>
          </p14:sldIdLst>
        </p14:section>
        <p14:section name="Cloud Transformation" id="{0CDF8B4A-9847-459D-8802-E654ABB84590}">
          <p14:sldIdLst>
            <p14:sldId id="258"/>
            <p14:sldId id="1601"/>
          </p14:sldIdLst>
        </p14:section>
        <p14:section name="Azure Stack Overview" id="{2BA979C7-6DB7-4D0E-9A98-926E66C00200}">
          <p14:sldIdLst>
            <p14:sldId id="309"/>
            <p14:sldId id="1888"/>
            <p14:sldId id="1823"/>
            <p14:sldId id="310"/>
          </p14:sldIdLst>
        </p14:section>
        <p14:section name="Hybrid Use Cases" id="{F64B5770-C1D6-4E9E-BFA1-66770D9ECDF5}">
          <p14:sldIdLst>
            <p14:sldId id="315"/>
            <p14:sldId id="316"/>
            <p14:sldId id="1849"/>
            <p14:sldId id="1819"/>
            <p14:sldId id="938"/>
            <p14:sldId id="933"/>
            <p14:sldId id="264"/>
            <p14:sldId id="1866"/>
            <p14:sldId id="272"/>
          </p14:sldIdLst>
        </p14:section>
        <p14:section name="Azure Stack Integrated Systems" id="{F7A8DAEE-F574-4F25-AC46-AD24CE257388}">
          <p14:sldIdLst>
            <p14:sldId id="1635"/>
            <p14:sldId id="1657"/>
            <p14:sldId id="1658"/>
            <p14:sldId id="1659"/>
            <p14:sldId id="1834"/>
            <p14:sldId id="1835"/>
            <p14:sldId id="294"/>
            <p14:sldId id="282"/>
          </p14:sldIdLst>
        </p14:section>
        <p14:section name="Conclusion" id="{7EBF7387-3079-4248-89A0-0AA300D33B53}">
          <p14:sldIdLst>
            <p14:sldId id="1667"/>
            <p14:sldId id="1668"/>
          </p14:sldIdLst>
        </p14:section>
        <p14:section name="Appendix" id="{F2953DCD-F1FB-4CBA-95C0-10FCF6895157}">
          <p14:sldIdLst>
            <p14:sldId id="1555"/>
            <p14:sldId id="1670"/>
            <p14:sldId id="1662"/>
            <p14:sldId id="16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353535"/>
    <a:srgbClr val="FFFFFF"/>
    <a:srgbClr val="000000"/>
    <a:srgbClr val="FF8C00"/>
    <a:srgbClr val="D83B01"/>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80" autoAdjust="0"/>
    <p:restoredTop sz="60565" autoAdjust="0"/>
  </p:normalViewPr>
  <p:slideViewPr>
    <p:cSldViewPr snapToGrid="0">
      <p:cViewPr varScale="1">
        <p:scale>
          <a:sx n="62" d="100"/>
          <a:sy n="62" d="100"/>
        </p:scale>
        <p:origin x="573" y="2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92"/>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14A-4F56-87D1-E30F573CD42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14A-4F56-87D1-E30F573CD42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14A-4F56-87D1-E30F573CD42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14A-4F56-87D1-E30F573CD426}"/>
              </c:ext>
            </c:extLst>
          </c:dPt>
          <c:val>
            <c:numRef>
              <c:f>Sheet1!$B$2:$B$5</c:f>
              <c:numCache>
                <c:formatCode>0%</c:formatCode>
                <c:ptCount val="4"/>
                <c:pt idx="0">
                  <c:v>0.74</c:v>
                </c:pt>
                <c:pt idx="1">
                  <c:v>0.26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8-414A-4F56-87D1-E30F573CD42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7FC-402C-8761-0A7CFB7F8C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7FC-402C-8761-0A7CFB7F8C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7FC-402C-8761-0A7CFB7F8C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7FC-402C-8761-0A7CFB7F8CE1}"/>
              </c:ext>
            </c:extLst>
          </c:dPt>
          <c:val>
            <c:numRef>
              <c:f>Sheet1!$B$2:$B$5</c:f>
              <c:numCache>
                <c:formatCode>0%</c:formatCode>
                <c:ptCount val="4"/>
                <c:pt idx="0">
                  <c:v>0.57999999999999996</c:v>
                </c:pt>
                <c:pt idx="1">
                  <c:v>0.42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8-D7FC-402C-8761-0A7CFB7F8C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0000"/>
              </a:solidFill>
              <a:ln w="19050">
                <a:solidFill>
                  <a:schemeClr val="lt1"/>
                </a:solidFill>
              </a:ln>
              <a:effectLst/>
            </c:spPr>
            <c:extLst>
              <c:ext xmlns:c16="http://schemas.microsoft.com/office/drawing/2014/chart" uri="{C3380CC4-5D6E-409C-BE32-E72D297353CC}">
                <c16:uniqueId val="{00000001-E466-465A-878D-2E0E87DC74D1}"/>
              </c:ext>
            </c:extLst>
          </c:dPt>
          <c:dPt>
            <c:idx val="1"/>
            <c:bubble3D val="0"/>
            <c:spPr>
              <a:solidFill>
                <a:srgbClr val="0078D7"/>
              </a:solidFill>
              <a:ln w="19050">
                <a:solidFill>
                  <a:schemeClr val="lt1"/>
                </a:solidFill>
              </a:ln>
              <a:effectLst/>
            </c:spPr>
            <c:extLst>
              <c:ext xmlns:c16="http://schemas.microsoft.com/office/drawing/2014/chart" uri="{C3380CC4-5D6E-409C-BE32-E72D297353CC}">
                <c16:uniqueId val="{00000003-E466-465A-878D-2E0E87DC74D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466-465A-878D-2E0E87DC74D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466-465A-878D-2E0E87DC74D1}"/>
              </c:ext>
            </c:extLst>
          </c:dPt>
          <c:val>
            <c:numRef>
              <c:f>Sheet1!$B$2:$B$5</c:f>
              <c:numCache>
                <c:formatCode>0%</c:formatCode>
                <c:ptCount val="4"/>
                <c:pt idx="0">
                  <c:v>1</c:v>
                </c:pt>
                <c:pt idx="1">
                  <c:v>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traditional</c:v>
                      </c:pt>
                      <c:pt idx="1">
                        <c:v>Hybrid cloud</c:v>
                      </c:pt>
                    </c:strCache>
                  </c:strRef>
                </c15:cat>
              </c15:filteredCategoryTitle>
            </c:ext>
            <c:ext xmlns:c16="http://schemas.microsoft.com/office/drawing/2014/chart" uri="{C3380CC4-5D6E-409C-BE32-E72D297353CC}">
              <c16:uniqueId val="{00000008-E466-465A-878D-2E0E87DC74D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6/16/2021 1:16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6/16/2021 1:16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6/16/2021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539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0563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716" fontAlgn="base">
              <a:spcBef>
                <a:spcPct val="0"/>
              </a:spcBef>
              <a:spcAft>
                <a:spcPct val="0"/>
              </a:spcAft>
            </a:pPr>
            <a:endParaRPr lang="en-US"/>
          </a:p>
        </p:txBody>
      </p:sp>
      <p:sp>
        <p:nvSpPr>
          <p:cNvPr id="4" name="Slide Number Placeholder 3"/>
          <p:cNvSpPr>
            <a:spLocks noGrp="1"/>
          </p:cNvSpPr>
          <p:nvPr>
            <p:ph type="sldNum" sz="quarter" idx="10"/>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DA42E761-63AA-4901-8A29-79DD414558AA}"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4500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EB0394EB-4CA4-4959-8806-186AC2A1DC03}"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6/16/2021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54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693455D-4E1A-46F7-B688-EB6F3833CC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043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693455D-4E1A-46F7-B688-EB6F3833CC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760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347BE2-B772-4674-9B1C-5806C838622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189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93" rtl="0" eaLnBrk="1" fontAlgn="auto" latinLnBrk="0" hangingPunct="1">
              <a:lnSpc>
                <a:spcPct val="107000"/>
              </a:lnSpc>
              <a:spcBef>
                <a:spcPts val="600"/>
              </a:spcBef>
              <a:spcAft>
                <a:spcPts val="600"/>
              </a:spcAft>
              <a:buClr>
                <a:srgbClr val="FFFFFF"/>
              </a:buClr>
              <a:buSzPct val="90000"/>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61E9A0-1C78-4ECC-AEE4-C0786F0EB25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7402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398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603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6/16/2021 1:16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40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6/16/2021 1:16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289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6/16/2021 1:16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485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084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6/16/2021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16807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6/16/2021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83150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6/16/2021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4892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6/16/2021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34099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10C4DB-D43F-4BBA-A6EE-E63E7B05B8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3527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10C4DB-D43F-4BBA-A6EE-E63E7B05B8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367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9607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568"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rPr>
              <a:pPr marL="0" marR="0" lvl="0" indent="0" algn="r" defTabSz="949568" rtl="0" eaLnBrk="1" fontAlgn="base" latinLnBrk="0" hangingPunct="1">
                <a:lnSpc>
                  <a:spcPct val="100000"/>
                </a:lnSpc>
                <a:spcBef>
                  <a:spcPct val="0"/>
                </a:spcBef>
                <a:spcAft>
                  <a:spcPct val="0"/>
                </a:spcAft>
                <a:buClrTx/>
                <a:buSzTx/>
                <a:buFontTx/>
                <a:buNone/>
                <a:tabLst/>
                <a:defRPr/>
              </a:pPr>
              <a:t>6/16/2021 1:16 PM</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49568"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rPr>
              <a:pPr marL="0" marR="0" lvl="0" indent="0" algn="r" defTabSz="949568"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66108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E5911622-5D83-4016-A298-DA7F7AC69F47}"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91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589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338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414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6/16/2021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10274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8897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1"/>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232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06331"/>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45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26314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07223326"/>
      </p:ext>
    </p:extLst>
  </p:cSld>
  <p:clrMapOvr>
    <a:masterClrMapping/>
  </p:clrMapOvr>
  <p:transition spd="slow" advClick="0" advTm="3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7" r:id="rId2"/>
    <p:sldLayoutId id="2147484250" r:id="rId3"/>
    <p:sldLayoutId id="2147484256" r:id="rId4"/>
    <p:sldLayoutId id="2147484539" r:id="rId5"/>
    <p:sldLayoutId id="2147484263" r:id="rId6"/>
    <p:sldLayoutId id="2147484517" r:id="rId7"/>
    <p:sldLayoutId id="2147484537" r:id="rId8"/>
    <p:sldLayoutId id="2147484540" r:id="rId9"/>
    <p:sldLayoutId id="2147484541"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2664721"/>
      </p:ext>
    </p:extLst>
  </p:cSld>
  <p:clrMap bg1="dk1" tx1="lt1" bg2="dk2" tx2="lt2" accent1="accent1" accent2="accent2" accent3="accent3" accent4="accent4" accent5="accent5" accent6="accent6" hlink="hlink" folHlink="folHlink"/>
  <p:sldLayoutIdLst>
    <p:sldLayoutId id="2147484528" r:id="rId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39.jpe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tiff"/><Relationship Id="rId7"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2.wdp"/><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5.emf"/><Relationship Id="rId4" Type="http://schemas.openxmlformats.org/officeDocument/2006/relationships/image" Target="../media/image54.emf"/></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6.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72.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18" Type="http://schemas.openxmlformats.org/officeDocument/2006/relationships/image" Target="../media/image28.jpeg"/><Relationship Id="rId3" Type="http://schemas.openxmlformats.org/officeDocument/2006/relationships/image" Target="../media/image13.jpe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image" Target="../media/image26.png"/><Relationship Id="rId20"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jpe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7"/>
            <a:ext cx="6400736" cy="1828800"/>
          </a:xfrm>
        </p:spPr>
        <p:txBody>
          <a:bodyPr anchor="b"/>
          <a:lstStyle/>
          <a:p>
            <a:r>
              <a:rPr lang="en-US" sz="4400" dirty="0"/>
              <a:t>Overview of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t>What is Azure Stack Hub?</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778E6C19-D088-483E-8C3D-E34D8F6C14F1}"/>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FB453-E939-C341-99D0-A513F59089A2}"/>
              </a:ext>
            </a:extLst>
          </p:cNvPr>
          <p:cNvPicPr>
            <a:picLocks noChangeAspect="1"/>
          </p:cNvPicPr>
          <p:nvPr/>
        </p:nvPicPr>
        <p:blipFill rotWithShape="1">
          <a:blip r:embed="rId3"/>
          <a:srcRect t="9046" b="6090"/>
          <a:stretch/>
        </p:blipFill>
        <p:spPr>
          <a:xfrm>
            <a:off x="5824" y="-1"/>
            <a:ext cx="12442086" cy="6994525"/>
          </a:xfrm>
          <a:prstGeom prst="rect">
            <a:avLst/>
          </a:prstGeom>
        </p:spPr>
      </p:pic>
      <p:sp>
        <p:nvSpPr>
          <p:cNvPr id="16" name="Rectangle 15">
            <a:extLst>
              <a:ext uri="{FF2B5EF4-FFF2-40B4-BE49-F238E27FC236}">
                <a16:creationId xmlns:a16="http://schemas.microsoft.com/office/drawing/2014/main" id="{A981BD2C-E727-49AE-BC33-F778ADAA9A75}"/>
              </a:ext>
            </a:extLst>
          </p:cNvPr>
          <p:cNvSpPr/>
          <p:nvPr/>
        </p:nvSpPr>
        <p:spPr bwMode="auto">
          <a:xfrm>
            <a:off x="-5718" y="729244"/>
            <a:ext cx="12442192" cy="525303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C7D090AC-6F39-EA4B-84BA-F97A83DE58B2}"/>
              </a:ext>
            </a:extLst>
          </p:cNvPr>
          <p:cNvSpPr/>
          <p:nvPr/>
        </p:nvSpPr>
        <p:spPr bwMode="auto">
          <a:xfrm>
            <a:off x="0" y="1385757"/>
            <a:ext cx="12442192" cy="38442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8C90981F-1A41-47FC-AD96-449089BC819A}"/>
              </a:ext>
            </a:extLst>
          </p:cNvPr>
          <p:cNvSpPr>
            <a:spLocks noGrp="1"/>
          </p:cNvSpPr>
          <p:nvPr>
            <p:ph type="title"/>
          </p:nvPr>
        </p:nvSpPr>
        <p:spPr>
          <a:xfrm>
            <a:off x="-5718" y="1626390"/>
            <a:ext cx="12442193" cy="946870"/>
          </a:xfrm>
        </p:spPr>
        <p:txBody>
          <a:bodyPr/>
          <a:lstStyle/>
          <a:p>
            <a:pPr algn="ctr"/>
            <a:r>
              <a:rPr lang="en-US" sz="3600" dirty="0">
                <a:solidFill>
                  <a:schemeClr val="tx1"/>
                </a:solidFill>
                <a:latin typeface="Segoe UI Semibold" panose="020B0502040204020203" pitchFamily="34" charset="0"/>
                <a:cs typeface="Segoe UI Semibold" panose="020B0702040204020203" pitchFamily="34" charset="0"/>
              </a:rPr>
              <a:t>Azure Stack Hub is an extension of Azure</a:t>
            </a:r>
            <a:br>
              <a:rPr lang="en-US" sz="3600" b="1" dirty="0">
                <a:solidFill>
                  <a:schemeClr val="tx1"/>
                </a:solidFill>
                <a:latin typeface="Segoe UI Semibold" panose="020B0502040204020203" pitchFamily="34" charset="0"/>
                <a:cs typeface="Segoe UI Semibold" panose="020B0702040204020203" pitchFamily="34" charset="0"/>
              </a:rPr>
            </a:br>
            <a:r>
              <a:rPr lang="en-US" sz="2800" spc="0" dirty="0">
                <a:solidFill>
                  <a:schemeClr val="tx1"/>
                </a:solidFill>
                <a:latin typeface="+mn-lt"/>
                <a:cs typeface="Segoe UI Semibold" panose="020B0702040204020203" pitchFamily="34" charset="0"/>
              </a:rPr>
              <a:t>Only consistent hybrid cloud platform</a:t>
            </a:r>
          </a:p>
        </p:txBody>
      </p:sp>
      <p:grpSp>
        <p:nvGrpSpPr>
          <p:cNvPr id="5" name="Group 4">
            <a:extLst>
              <a:ext uri="{FF2B5EF4-FFF2-40B4-BE49-F238E27FC236}">
                <a16:creationId xmlns:a16="http://schemas.microsoft.com/office/drawing/2014/main" id="{566A30AA-3D61-374B-A822-7912B7CBEFD9}"/>
              </a:ext>
            </a:extLst>
          </p:cNvPr>
          <p:cNvGrpSpPr/>
          <p:nvPr/>
        </p:nvGrpSpPr>
        <p:grpSpPr>
          <a:xfrm>
            <a:off x="7272496" y="3019482"/>
            <a:ext cx="2041493" cy="1707934"/>
            <a:chOff x="7372004" y="3387052"/>
            <a:chExt cx="2120137" cy="1773728"/>
          </a:xfrm>
        </p:grpSpPr>
        <p:grpSp>
          <p:nvGrpSpPr>
            <p:cNvPr id="13" name="Group 12">
              <a:extLst>
                <a:ext uri="{FF2B5EF4-FFF2-40B4-BE49-F238E27FC236}">
                  <a16:creationId xmlns:a16="http://schemas.microsoft.com/office/drawing/2014/main" id="{FECADED4-5514-4FB4-8225-12B90DBA9E0A}"/>
                </a:ext>
              </a:extLst>
            </p:cNvPr>
            <p:cNvGrpSpPr/>
            <p:nvPr/>
          </p:nvGrpSpPr>
          <p:grpSpPr>
            <a:xfrm>
              <a:off x="8555688" y="3387052"/>
              <a:ext cx="936453" cy="1229674"/>
              <a:chOff x="9062621" y="2023973"/>
              <a:chExt cx="1439863" cy="1890713"/>
            </a:xfrm>
          </p:grpSpPr>
          <p:sp>
            <p:nvSpPr>
              <p:cNvPr id="14" name="Freeform 32">
                <a:extLst>
                  <a:ext uri="{FF2B5EF4-FFF2-40B4-BE49-F238E27FC236}">
                    <a16:creationId xmlns:a16="http://schemas.microsoft.com/office/drawing/2014/main" id="{4330B8F9-A7C0-4FB7-A50F-7A4236357376}"/>
                  </a:ext>
                </a:extLst>
              </p:cNvPr>
              <p:cNvSpPr>
                <a:spLocks/>
              </p:cNvSpPr>
              <p:nvPr/>
            </p:nvSpPr>
            <p:spPr bwMode="auto">
              <a:xfrm>
                <a:off x="9062621" y="2023973"/>
                <a:ext cx="1439863" cy="1890713"/>
              </a:xfrm>
              <a:custGeom>
                <a:avLst/>
                <a:gdLst>
                  <a:gd name="T0" fmla="*/ 496 w 907"/>
                  <a:gd name="T1" fmla="*/ 128 h 1191"/>
                  <a:gd name="T2" fmla="*/ 496 w 907"/>
                  <a:gd name="T3" fmla="*/ 0 h 1191"/>
                  <a:gd name="T4" fmla="*/ 175 w 907"/>
                  <a:gd name="T5" fmla="*/ 0 h 1191"/>
                  <a:gd name="T6" fmla="*/ 175 w 907"/>
                  <a:gd name="T7" fmla="*/ 128 h 1191"/>
                  <a:gd name="T8" fmla="*/ 0 w 907"/>
                  <a:gd name="T9" fmla="*/ 128 h 1191"/>
                  <a:gd name="T10" fmla="*/ 0 w 907"/>
                  <a:gd name="T11" fmla="*/ 160 h 1191"/>
                  <a:gd name="T12" fmla="*/ 40 w 907"/>
                  <a:gd name="T13" fmla="*/ 160 h 1191"/>
                  <a:gd name="T14" fmla="*/ 40 w 907"/>
                  <a:gd name="T15" fmla="*/ 1191 h 1191"/>
                  <a:gd name="T16" fmla="*/ 867 w 907"/>
                  <a:gd name="T17" fmla="*/ 1191 h 1191"/>
                  <a:gd name="T18" fmla="*/ 867 w 907"/>
                  <a:gd name="T19" fmla="*/ 160 h 1191"/>
                  <a:gd name="T20" fmla="*/ 907 w 907"/>
                  <a:gd name="T21" fmla="*/ 160 h 1191"/>
                  <a:gd name="T22" fmla="*/ 907 w 907"/>
                  <a:gd name="T23" fmla="*/ 128 h 1191"/>
                  <a:gd name="T24" fmla="*/ 496 w 907"/>
                  <a:gd name="T25" fmla="*/ 128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7" h="1191">
                    <a:moveTo>
                      <a:pt x="496" y="128"/>
                    </a:moveTo>
                    <a:lnTo>
                      <a:pt x="496" y="0"/>
                    </a:lnTo>
                    <a:lnTo>
                      <a:pt x="175" y="0"/>
                    </a:lnTo>
                    <a:lnTo>
                      <a:pt x="175" y="128"/>
                    </a:lnTo>
                    <a:lnTo>
                      <a:pt x="0" y="128"/>
                    </a:lnTo>
                    <a:lnTo>
                      <a:pt x="0" y="160"/>
                    </a:lnTo>
                    <a:lnTo>
                      <a:pt x="40" y="160"/>
                    </a:lnTo>
                    <a:lnTo>
                      <a:pt x="40" y="1191"/>
                    </a:lnTo>
                    <a:lnTo>
                      <a:pt x="867" y="1191"/>
                    </a:lnTo>
                    <a:lnTo>
                      <a:pt x="867" y="160"/>
                    </a:lnTo>
                    <a:lnTo>
                      <a:pt x="907" y="160"/>
                    </a:lnTo>
                    <a:lnTo>
                      <a:pt x="907" y="128"/>
                    </a:lnTo>
                    <a:lnTo>
                      <a:pt x="496" y="128"/>
                    </a:lnTo>
                    <a:close/>
                  </a:path>
                </a:pathLst>
              </a:custGeom>
              <a:solidFill>
                <a:srgbClr val="001E46"/>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B8EE266D-C279-4201-BE73-5C96D27D380F}"/>
                  </a:ext>
                </a:extLst>
              </p:cNvPr>
              <p:cNvSpPr>
                <a:spLocks noChangeArrowheads="1"/>
              </p:cNvSpPr>
              <p:nvPr/>
            </p:nvSpPr>
            <p:spPr bwMode="auto">
              <a:xfrm>
                <a:off x="9257884" y="2425611"/>
                <a:ext cx="1058863" cy="166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FED55D23-AED0-42D5-8161-5C0C26E20904}"/>
                  </a:ext>
                </a:extLst>
              </p:cNvPr>
              <p:cNvSpPr>
                <a:spLocks noChangeArrowheads="1"/>
              </p:cNvSpPr>
              <p:nvPr/>
            </p:nvSpPr>
            <p:spPr bwMode="auto">
              <a:xfrm>
                <a:off x="9257884" y="2720886"/>
                <a:ext cx="1058863" cy="166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C01BDD27-89B8-4F12-A837-FE7DBB3C1750}"/>
                  </a:ext>
                </a:extLst>
              </p:cNvPr>
              <p:cNvSpPr>
                <a:spLocks noChangeArrowheads="1"/>
              </p:cNvSpPr>
              <p:nvPr/>
            </p:nvSpPr>
            <p:spPr bwMode="auto">
              <a:xfrm>
                <a:off x="9257884" y="3014573"/>
                <a:ext cx="1058863" cy="1714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F72D3180-D33C-43AA-8BF9-179342FB93F8}"/>
                  </a:ext>
                </a:extLst>
              </p:cNvPr>
              <p:cNvSpPr>
                <a:spLocks noChangeArrowheads="1"/>
              </p:cNvSpPr>
              <p:nvPr/>
            </p:nvSpPr>
            <p:spPr bwMode="auto">
              <a:xfrm>
                <a:off x="9257884" y="3309848"/>
                <a:ext cx="1058863" cy="1714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FCC83A12-8879-44D8-B84D-645AE21C01D1}"/>
                </a:ext>
              </a:extLst>
            </p:cNvPr>
            <p:cNvGrpSpPr/>
            <p:nvPr/>
          </p:nvGrpSpPr>
          <p:grpSpPr>
            <a:xfrm>
              <a:off x="7372004" y="3663354"/>
              <a:ext cx="2093083" cy="1497426"/>
              <a:chOff x="7823837" y="4181116"/>
              <a:chExt cx="3202630" cy="2543641"/>
            </a:xfrm>
            <a:solidFill>
              <a:srgbClr val="00B0F0"/>
            </a:solidFill>
          </p:grpSpPr>
          <p:sp>
            <p:nvSpPr>
              <p:cNvPr id="27" name="Freeform 46">
                <a:extLst>
                  <a:ext uri="{FF2B5EF4-FFF2-40B4-BE49-F238E27FC236}">
                    <a16:creationId xmlns:a16="http://schemas.microsoft.com/office/drawing/2014/main" id="{54C31384-E400-4465-BDB7-488B9A1868DE}"/>
                  </a:ext>
                </a:extLst>
              </p:cNvPr>
              <p:cNvSpPr>
                <a:spLocks/>
              </p:cNvSpPr>
              <p:nvPr/>
            </p:nvSpPr>
            <p:spPr bwMode="auto">
              <a:xfrm>
                <a:off x="7823837" y="4181116"/>
                <a:ext cx="3202630" cy="2116191"/>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1E46"/>
              </a:solidFill>
              <a:ln w="190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885FAD05-DDDF-46B7-8B98-7F333CB738E2}"/>
                  </a:ext>
                </a:extLst>
              </p:cNvPr>
              <p:cNvSpPr txBox="1"/>
              <p:nvPr/>
            </p:nvSpPr>
            <p:spPr>
              <a:xfrm>
                <a:off x="7965983" y="5030745"/>
                <a:ext cx="3058737" cy="1694012"/>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rPr>
                  <a:t>Azure Stack Hub</a:t>
                </a:r>
              </a:p>
            </p:txBody>
          </p:sp>
        </p:grpSp>
      </p:grpSp>
      <p:grpSp>
        <p:nvGrpSpPr>
          <p:cNvPr id="29" name="Group 28">
            <a:extLst>
              <a:ext uri="{FF2B5EF4-FFF2-40B4-BE49-F238E27FC236}">
                <a16:creationId xmlns:a16="http://schemas.microsoft.com/office/drawing/2014/main" id="{9CA933C7-0268-4D5A-B0BD-7619A72602BB}"/>
              </a:ext>
            </a:extLst>
          </p:cNvPr>
          <p:cNvGrpSpPr/>
          <p:nvPr/>
        </p:nvGrpSpPr>
        <p:grpSpPr>
          <a:xfrm>
            <a:off x="2838734" y="3175521"/>
            <a:ext cx="1979155" cy="1307759"/>
            <a:chOff x="7823837" y="4181115"/>
            <a:chExt cx="3202630" cy="2116190"/>
          </a:xfrm>
          <a:solidFill>
            <a:srgbClr val="00B0F0"/>
          </a:solidFill>
        </p:grpSpPr>
        <p:sp>
          <p:nvSpPr>
            <p:cNvPr id="30" name="Freeform 46">
              <a:extLst>
                <a:ext uri="{FF2B5EF4-FFF2-40B4-BE49-F238E27FC236}">
                  <a16:creationId xmlns:a16="http://schemas.microsoft.com/office/drawing/2014/main" id="{53F50C4F-F0C5-49E6-B85D-A354682F1135}"/>
                </a:ext>
              </a:extLst>
            </p:cNvPr>
            <p:cNvSpPr>
              <a:spLocks/>
            </p:cNvSpPr>
            <p:nvPr/>
          </p:nvSpPr>
          <p:spPr bwMode="auto">
            <a:xfrm>
              <a:off x="7823837" y="4181115"/>
              <a:ext cx="3202630" cy="211619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1E46"/>
            </a:solidFill>
            <a:ln w="508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TextBox 30">
              <a:extLst>
                <a:ext uri="{FF2B5EF4-FFF2-40B4-BE49-F238E27FC236}">
                  <a16:creationId xmlns:a16="http://schemas.microsoft.com/office/drawing/2014/main" id="{D996B2FD-3EE1-4440-A36C-8CDB47723C04}"/>
                </a:ext>
              </a:extLst>
            </p:cNvPr>
            <p:cNvSpPr txBox="1"/>
            <p:nvPr/>
          </p:nvSpPr>
          <p:spPr>
            <a:xfrm>
              <a:off x="8460425" y="4971321"/>
              <a:ext cx="1934811" cy="937249"/>
            </a:xfrm>
            <a:prstGeom prst="rect">
              <a:avLst/>
            </a:prstGeom>
            <a:solidFill>
              <a:srgbClr val="001E46"/>
            </a:solidFill>
            <a:ln w="19050">
              <a:noFill/>
            </a:ln>
          </p:spPr>
          <p:txBody>
            <a:bodyPr wrap="square" lIns="182880" tIns="146304" rIns="182880" bIns="146304" rtlCol="0">
              <a:spAutoFit/>
            </a:bodyPr>
            <a:lstStyle/>
            <a:p>
              <a:pPr>
                <a:lnSpc>
                  <a:spcPct val="90000"/>
                </a:lnSpc>
                <a:spcAft>
                  <a:spcPts val="600"/>
                </a:spcAft>
              </a:pPr>
              <a:r>
                <a:rPr lang="en-US" sz="2400" b="1">
                  <a:solidFill>
                    <a:schemeClr val="bg1"/>
                  </a:solidFill>
                </a:rPr>
                <a:t>Azure</a:t>
              </a:r>
            </a:p>
          </p:txBody>
        </p:sp>
      </p:grpSp>
      <p:sp>
        <p:nvSpPr>
          <p:cNvPr id="40" name="Arc 39">
            <a:extLst>
              <a:ext uri="{FF2B5EF4-FFF2-40B4-BE49-F238E27FC236}">
                <a16:creationId xmlns:a16="http://schemas.microsoft.com/office/drawing/2014/main" id="{87BD84E6-470B-4047-99BF-46AF008CB059}"/>
              </a:ext>
            </a:extLst>
          </p:cNvPr>
          <p:cNvSpPr/>
          <p:nvPr/>
        </p:nvSpPr>
        <p:spPr>
          <a:xfrm rot="18824727">
            <a:off x="4827299" y="3067984"/>
            <a:ext cx="2402952" cy="2451399"/>
          </a:xfrm>
          <a:prstGeom prst="arc">
            <a:avLst>
              <a:gd name="adj1" fmla="val 16130667"/>
              <a:gd name="adj2" fmla="val 568497"/>
            </a:avLst>
          </a:prstGeom>
          <a:ln w="50800" cap="flat">
            <a:solidFill>
              <a:srgbClr val="001E46"/>
            </a:solidFill>
            <a:prstDash val="sysDash"/>
            <a:headEnd type="none" w="lg"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Arc 41">
            <a:extLst>
              <a:ext uri="{FF2B5EF4-FFF2-40B4-BE49-F238E27FC236}">
                <a16:creationId xmlns:a16="http://schemas.microsoft.com/office/drawing/2014/main" id="{EEB6B5F2-4E0D-4EE1-A94A-8688F6C195CC}"/>
              </a:ext>
            </a:extLst>
          </p:cNvPr>
          <p:cNvSpPr/>
          <p:nvPr/>
        </p:nvSpPr>
        <p:spPr>
          <a:xfrm rot="7881458">
            <a:off x="4822274" y="2292569"/>
            <a:ext cx="2402952" cy="2451399"/>
          </a:xfrm>
          <a:prstGeom prst="arc">
            <a:avLst>
              <a:gd name="adj1" fmla="val 16130667"/>
              <a:gd name="adj2" fmla="val 568497"/>
            </a:avLst>
          </a:prstGeom>
          <a:ln w="50800" cap="flat">
            <a:solidFill>
              <a:srgbClr val="001E46"/>
            </a:solidFill>
            <a:prstDash val="sysDash"/>
            <a:headEnd type="none" w="lg"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TextBox 34">
            <a:extLst>
              <a:ext uri="{FF2B5EF4-FFF2-40B4-BE49-F238E27FC236}">
                <a16:creationId xmlns:a16="http://schemas.microsoft.com/office/drawing/2014/main" id="{53A29786-68B4-4089-A01C-C8B50671297B}"/>
              </a:ext>
            </a:extLst>
          </p:cNvPr>
          <p:cNvSpPr txBox="1"/>
          <p:nvPr/>
        </p:nvSpPr>
        <p:spPr>
          <a:xfrm>
            <a:off x="5097818" y="3633354"/>
            <a:ext cx="1963486" cy="627864"/>
          </a:xfrm>
          <a:prstGeom prst="rect">
            <a:avLst/>
          </a:prstGeom>
          <a:noFill/>
        </p:spPr>
        <p:txBody>
          <a:bodyPr wrap="none" lIns="182880" tIns="146304" rIns="182880" bIns="146304" rtlCol="0">
            <a:spAutoFit/>
          </a:bodyPr>
          <a:lstStyle/>
          <a:p>
            <a:pPr>
              <a:lnSpc>
                <a:spcPct val="90000"/>
              </a:lnSpc>
              <a:spcAft>
                <a:spcPts val="600"/>
              </a:spcAft>
            </a:pPr>
            <a:r>
              <a:rPr lang="en-IN" sz="2400">
                <a:gradFill>
                  <a:gsLst>
                    <a:gs pos="2917">
                      <a:schemeClr val="tx1"/>
                    </a:gs>
                    <a:gs pos="30000">
                      <a:schemeClr val="tx1"/>
                    </a:gs>
                  </a:gsLst>
                  <a:lin ang="5400000" scaled="0"/>
                </a:gradFill>
                <a:latin typeface="Segoe UI" panose="020B0502040204020203" pitchFamily="34" charset="0"/>
              </a:rPr>
              <a:t>Consistency</a:t>
            </a:r>
          </a:p>
        </p:txBody>
      </p:sp>
    </p:spTree>
    <p:extLst>
      <p:ext uri="{BB962C8B-B14F-4D97-AF65-F5344CB8AC3E}">
        <p14:creationId xmlns:p14="http://schemas.microsoft.com/office/powerpoint/2010/main" val="9477869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p">
            <a:extLst>
              <a:ext uri="{FF2B5EF4-FFF2-40B4-BE49-F238E27FC236}">
                <a16:creationId xmlns:a16="http://schemas.microsoft.com/office/drawing/2014/main" id="{15C24738-32DF-4D2A-AFA9-9EED3EE5F450}"/>
              </a:ext>
            </a:extLst>
          </p:cNvPr>
          <p:cNvPicPr>
            <a:picLocks noChangeAspect="1"/>
          </p:cNvPicPr>
          <p:nvPr/>
        </p:nvPicPr>
        <p:blipFill>
          <a:blip r:embed="rId3" cstate="screen">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tretch>
            <a:fillRect/>
          </a:stretch>
        </p:blipFill>
        <p:spPr>
          <a:xfrm>
            <a:off x="809575" y="208896"/>
            <a:ext cx="10755471" cy="6301571"/>
          </a:xfrm>
          <a:prstGeom prst="rect">
            <a:avLst/>
          </a:prstGeom>
        </p:spPr>
      </p:pic>
      <p:sp>
        <p:nvSpPr>
          <p:cNvPr id="2" name="One Azure Ecosystem - Title">
            <a:extLst>
              <a:ext uri="{FF2B5EF4-FFF2-40B4-BE49-F238E27FC236}">
                <a16:creationId xmlns:a16="http://schemas.microsoft.com/office/drawing/2014/main" id="{FFE249E7-99FC-4F7E-8C39-1EF91A4B13CC}"/>
              </a:ext>
            </a:extLst>
          </p:cNvPr>
          <p:cNvSpPr txBox="1">
            <a:spLocks/>
          </p:cNvSpPr>
          <p:nvPr/>
        </p:nvSpPr>
        <p:spPr>
          <a:xfrm>
            <a:off x="275481" y="4426486"/>
            <a:ext cx="1188787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Semibold" panose="020B0502040204020203" pitchFamily="34" charset="0"/>
              </a:rPr>
              <a:t>Azure services </a:t>
            </a:r>
            <a:br>
              <a:rPr kumimoji="0" lang="en-US" sz="3600" b="1"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Semibold" panose="020B0502040204020203" pitchFamily="34" charset="0"/>
              </a:rPr>
            </a:br>
            <a:r>
              <a:rPr kumimoji="0" lang="en-US" sz="3600" b="1"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Semibold" panose="020B0502040204020203" pitchFamily="34" charset="0"/>
              </a:rPr>
              <a:t>everywhere</a:t>
            </a:r>
          </a:p>
        </p:txBody>
      </p:sp>
      <p:sp>
        <p:nvSpPr>
          <p:cNvPr id="3" name="Blue Bar">
            <a:extLst>
              <a:ext uri="{FF2B5EF4-FFF2-40B4-BE49-F238E27FC236}">
                <a16:creationId xmlns:a16="http://schemas.microsoft.com/office/drawing/2014/main" id="{DC31A3C0-1386-4CAB-B96D-EAB2535EDDE7}"/>
              </a:ext>
            </a:extLst>
          </p:cNvPr>
          <p:cNvSpPr/>
          <p:nvPr/>
        </p:nvSpPr>
        <p:spPr bwMode="auto">
          <a:xfrm>
            <a:off x="1763" y="5782615"/>
            <a:ext cx="12432949" cy="121091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Blue Oval 1">
            <a:extLst>
              <a:ext uri="{FF2B5EF4-FFF2-40B4-BE49-F238E27FC236}">
                <a16:creationId xmlns:a16="http://schemas.microsoft.com/office/drawing/2014/main" id="{B883DDF3-098F-4836-9E50-1A9683279A20}"/>
              </a:ext>
            </a:extLst>
          </p:cNvPr>
          <p:cNvSpPr/>
          <p:nvPr/>
        </p:nvSpPr>
        <p:spPr bwMode="auto">
          <a:xfrm>
            <a:off x="8962563" y="4082193"/>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Blue Oval 2">
            <a:extLst>
              <a:ext uri="{FF2B5EF4-FFF2-40B4-BE49-F238E27FC236}">
                <a16:creationId xmlns:a16="http://schemas.microsoft.com/office/drawing/2014/main" id="{84377DEE-CAF4-4DD7-A7A1-78AC0EED22C4}"/>
              </a:ext>
            </a:extLst>
          </p:cNvPr>
          <p:cNvSpPr/>
          <p:nvPr/>
        </p:nvSpPr>
        <p:spPr bwMode="auto">
          <a:xfrm>
            <a:off x="9257339" y="267267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 name="Blue Oval 3">
            <a:extLst>
              <a:ext uri="{FF2B5EF4-FFF2-40B4-BE49-F238E27FC236}">
                <a16:creationId xmlns:a16="http://schemas.microsoft.com/office/drawing/2014/main" id="{81B4E56D-4A57-4577-A9AA-B638CF7E93E2}"/>
              </a:ext>
            </a:extLst>
          </p:cNvPr>
          <p:cNvSpPr/>
          <p:nvPr/>
        </p:nvSpPr>
        <p:spPr bwMode="auto">
          <a:xfrm>
            <a:off x="9328994" y="212768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Blue Oval 4">
            <a:extLst>
              <a:ext uri="{FF2B5EF4-FFF2-40B4-BE49-F238E27FC236}">
                <a16:creationId xmlns:a16="http://schemas.microsoft.com/office/drawing/2014/main" id="{283525F5-526F-4409-BBB8-DC88021F0A8E}"/>
              </a:ext>
            </a:extLst>
          </p:cNvPr>
          <p:cNvSpPr/>
          <p:nvPr/>
        </p:nvSpPr>
        <p:spPr bwMode="auto">
          <a:xfrm>
            <a:off x="8177195" y="3025120"/>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Blue Oval 5">
            <a:extLst>
              <a:ext uri="{FF2B5EF4-FFF2-40B4-BE49-F238E27FC236}">
                <a16:creationId xmlns:a16="http://schemas.microsoft.com/office/drawing/2014/main" id="{F1FAB897-2C1F-447A-9400-2C2E3CCDC686}"/>
              </a:ext>
            </a:extLst>
          </p:cNvPr>
          <p:cNvSpPr/>
          <p:nvPr/>
        </p:nvSpPr>
        <p:spPr bwMode="auto">
          <a:xfrm>
            <a:off x="8485521" y="3187823"/>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Blue Oval 6">
            <a:extLst>
              <a:ext uri="{FF2B5EF4-FFF2-40B4-BE49-F238E27FC236}">
                <a16:creationId xmlns:a16="http://schemas.microsoft.com/office/drawing/2014/main" id="{70DD155B-0E24-4E05-BE0F-1AB9FDA60D99}"/>
              </a:ext>
            </a:extLst>
          </p:cNvPr>
          <p:cNvSpPr/>
          <p:nvPr/>
        </p:nvSpPr>
        <p:spPr bwMode="auto">
          <a:xfrm>
            <a:off x="5935834" y="192684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 name="Blue Oval 7">
            <a:extLst>
              <a:ext uri="{FF2B5EF4-FFF2-40B4-BE49-F238E27FC236}">
                <a16:creationId xmlns:a16="http://schemas.microsoft.com/office/drawing/2014/main" id="{6F4599AF-1FB0-4243-BA74-A47C0DD21758}"/>
              </a:ext>
            </a:extLst>
          </p:cNvPr>
          <p:cNvSpPr/>
          <p:nvPr/>
        </p:nvSpPr>
        <p:spPr bwMode="auto">
          <a:xfrm>
            <a:off x="5614636" y="186771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Blue Oval 8">
            <a:extLst>
              <a:ext uri="{FF2B5EF4-FFF2-40B4-BE49-F238E27FC236}">
                <a16:creationId xmlns:a16="http://schemas.microsoft.com/office/drawing/2014/main" id="{38541053-8046-4BB6-BEAA-73AFF422809A}"/>
              </a:ext>
            </a:extLst>
          </p:cNvPr>
          <p:cNvSpPr/>
          <p:nvPr/>
        </p:nvSpPr>
        <p:spPr bwMode="auto">
          <a:xfrm>
            <a:off x="4566568" y="4507931"/>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 name="Blue Oval 9">
            <a:extLst>
              <a:ext uri="{FF2B5EF4-FFF2-40B4-BE49-F238E27FC236}">
                <a16:creationId xmlns:a16="http://schemas.microsoft.com/office/drawing/2014/main" id="{8BAF4503-7F76-41B9-80FF-D733B11D35B3}"/>
              </a:ext>
            </a:extLst>
          </p:cNvPr>
          <p:cNvSpPr/>
          <p:nvPr/>
        </p:nvSpPr>
        <p:spPr bwMode="auto">
          <a:xfrm>
            <a:off x="3102504" y="239730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Blue Oval 10">
            <a:extLst>
              <a:ext uri="{FF2B5EF4-FFF2-40B4-BE49-F238E27FC236}">
                <a16:creationId xmlns:a16="http://schemas.microsoft.com/office/drawing/2014/main" id="{79815CA9-9620-4A98-86DB-1235DB71B6DD}"/>
              </a:ext>
            </a:extLst>
          </p:cNvPr>
          <p:cNvSpPr/>
          <p:nvPr/>
        </p:nvSpPr>
        <p:spPr bwMode="auto">
          <a:xfrm>
            <a:off x="2871791" y="2428507"/>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Blue Oval 11">
            <a:extLst>
              <a:ext uri="{FF2B5EF4-FFF2-40B4-BE49-F238E27FC236}">
                <a16:creationId xmlns:a16="http://schemas.microsoft.com/office/drawing/2014/main" id="{34D13BB9-A381-48AA-8613-7B54EB9167DC}"/>
              </a:ext>
            </a:extLst>
          </p:cNvPr>
          <p:cNvSpPr/>
          <p:nvPr/>
        </p:nvSpPr>
        <p:spPr bwMode="auto">
          <a:xfrm>
            <a:off x="2966086" y="208428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 name="Blue Oval 12">
            <a:extLst>
              <a:ext uri="{FF2B5EF4-FFF2-40B4-BE49-F238E27FC236}">
                <a16:creationId xmlns:a16="http://schemas.microsoft.com/office/drawing/2014/main" id="{CE6F054C-21BF-4C07-978D-4ECD63EDD096}"/>
              </a:ext>
            </a:extLst>
          </p:cNvPr>
          <p:cNvSpPr/>
          <p:nvPr/>
        </p:nvSpPr>
        <p:spPr bwMode="auto">
          <a:xfrm>
            <a:off x="2629993" y="200476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Blue Oval 13">
            <a:extLst>
              <a:ext uri="{FF2B5EF4-FFF2-40B4-BE49-F238E27FC236}">
                <a16:creationId xmlns:a16="http://schemas.microsoft.com/office/drawing/2014/main" id="{DA8C2871-EB07-4659-8B3B-D0DF7A93FBC8}"/>
              </a:ext>
            </a:extLst>
          </p:cNvPr>
          <p:cNvSpPr/>
          <p:nvPr/>
        </p:nvSpPr>
        <p:spPr bwMode="auto">
          <a:xfrm>
            <a:off x="3434967" y="205553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Blue Oval 14">
            <a:extLst>
              <a:ext uri="{FF2B5EF4-FFF2-40B4-BE49-F238E27FC236}">
                <a16:creationId xmlns:a16="http://schemas.microsoft.com/office/drawing/2014/main" id="{5E1FA513-96F4-4E10-80A3-2E68C8E11B9E}"/>
              </a:ext>
            </a:extLst>
          </p:cNvPr>
          <p:cNvSpPr/>
          <p:nvPr/>
        </p:nvSpPr>
        <p:spPr bwMode="auto">
          <a:xfrm>
            <a:off x="2626155" y="271333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 name="Blue Oval 15">
            <a:extLst>
              <a:ext uri="{FF2B5EF4-FFF2-40B4-BE49-F238E27FC236}">
                <a16:creationId xmlns:a16="http://schemas.microsoft.com/office/drawing/2014/main" id="{75731DFC-DF96-4E76-A5B2-B9704FC2FCB6}"/>
              </a:ext>
            </a:extLst>
          </p:cNvPr>
          <p:cNvSpPr/>
          <p:nvPr/>
        </p:nvSpPr>
        <p:spPr bwMode="auto">
          <a:xfrm>
            <a:off x="2024378" y="241773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Blue Oval 16">
            <a:extLst>
              <a:ext uri="{FF2B5EF4-FFF2-40B4-BE49-F238E27FC236}">
                <a16:creationId xmlns:a16="http://schemas.microsoft.com/office/drawing/2014/main" id="{00BF988B-6CAA-4F01-8BC2-D80241C60E69}"/>
              </a:ext>
            </a:extLst>
          </p:cNvPr>
          <p:cNvSpPr/>
          <p:nvPr/>
        </p:nvSpPr>
        <p:spPr bwMode="auto">
          <a:xfrm>
            <a:off x="10160443" y="2209697"/>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 name="Blue Oval 17">
            <a:extLst>
              <a:ext uri="{FF2B5EF4-FFF2-40B4-BE49-F238E27FC236}">
                <a16:creationId xmlns:a16="http://schemas.microsoft.com/office/drawing/2014/main" id="{4E5BB9F4-22B1-4243-9527-47CF8CDBD2A7}"/>
              </a:ext>
            </a:extLst>
          </p:cNvPr>
          <p:cNvSpPr/>
          <p:nvPr/>
        </p:nvSpPr>
        <p:spPr bwMode="auto">
          <a:xfrm>
            <a:off x="9903192" y="2598037"/>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Blue Oval 18">
            <a:extLst>
              <a:ext uri="{FF2B5EF4-FFF2-40B4-BE49-F238E27FC236}">
                <a16:creationId xmlns:a16="http://schemas.microsoft.com/office/drawing/2014/main" id="{93F56CA2-324D-4A29-8500-9C93FBE29FB7}"/>
              </a:ext>
            </a:extLst>
          </p:cNvPr>
          <p:cNvSpPr/>
          <p:nvPr/>
        </p:nvSpPr>
        <p:spPr bwMode="auto">
          <a:xfrm>
            <a:off x="10353439" y="508145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Blue Oval 19">
            <a:extLst>
              <a:ext uri="{FF2B5EF4-FFF2-40B4-BE49-F238E27FC236}">
                <a16:creationId xmlns:a16="http://schemas.microsoft.com/office/drawing/2014/main" id="{ED19A39B-721B-4D19-8B3E-E26E13FAFD44}"/>
              </a:ext>
            </a:extLst>
          </p:cNvPr>
          <p:cNvSpPr/>
          <p:nvPr/>
        </p:nvSpPr>
        <p:spPr bwMode="auto">
          <a:xfrm>
            <a:off x="10087267" y="536983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 name="Blue Oval 20">
            <a:extLst>
              <a:ext uri="{FF2B5EF4-FFF2-40B4-BE49-F238E27FC236}">
                <a16:creationId xmlns:a16="http://schemas.microsoft.com/office/drawing/2014/main" id="{81A3C377-F067-4147-927F-3ADA4CF5F3C0}"/>
              </a:ext>
            </a:extLst>
          </p:cNvPr>
          <p:cNvSpPr/>
          <p:nvPr/>
        </p:nvSpPr>
        <p:spPr bwMode="auto">
          <a:xfrm>
            <a:off x="9103173" y="300133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Blue Oval 21">
            <a:extLst>
              <a:ext uri="{FF2B5EF4-FFF2-40B4-BE49-F238E27FC236}">
                <a16:creationId xmlns:a16="http://schemas.microsoft.com/office/drawing/2014/main" id="{EC2184F5-DD25-4EA4-B971-2DB24CB64034}"/>
              </a:ext>
            </a:extLst>
          </p:cNvPr>
          <p:cNvSpPr/>
          <p:nvPr/>
        </p:nvSpPr>
        <p:spPr bwMode="auto">
          <a:xfrm>
            <a:off x="2602224" y="232003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Blue Oval 22">
            <a:extLst>
              <a:ext uri="{FF2B5EF4-FFF2-40B4-BE49-F238E27FC236}">
                <a16:creationId xmlns:a16="http://schemas.microsoft.com/office/drawing/2014/main" id="{206A1504-FEED-4B85-B69A-770CDC07DB69}"/>
              </a:ext>
            </a:extLst>
          </p:cNvPr>
          <p:cNvSpPr/>
          <p:nvPr/>
        </p:nvSpPr>
        <p:spPr bwMode="auto">
          <a:xfrm>
            <a:off x="8267472" y="353230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Blue Oval 23">
            <a:extLst>
              <a:ext uri="{FF2B5EF4-FFF2-40B4-BE49-F238E27FC236}">
                <a16:creationId xmlns:a16="http://schemas.microsoft.com/office/drawing/2014/main" id="{42E6E457-720B-4F46-8A80-8CAAA32129FE}"/>
              </a:ext>
            </a:extLst>
          </p:cNvPr>
          <p:cNvSpPr/>
          <p:nvPr/>
        </p:nvSpPr>
        <p:spPr bwMode="auto">
          <a:xfrm>
            <a:off x="3194718" y="253418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Blue Oval 24">
            <a:extLst>
              <a:ext uri="{FF2B5EF4-FFF2-40B4-BE49-F238E27FC236}">
                <a16:creationId xmlns:a16="http://schemas.microsoft.com/office/drawing/2014/main" id="{7EF3FDFC-894D-45A1-B00A-9B5DD00BDC20}"/>
              </a:ext>
            </a:extLst>
          </p:cNvPr>
          <p:cNvSpPr/>
          <p:nvPr/>
        </p:nvSpPr>
        <p:spPr bwMode="auto">
          <a:xfrm>
            <a:off x="3294281" y="235128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Blue Oval 25">
            <a:extLst>
              <a:ext uri="{FF2B5EF4-FFF2-40B4-BE49-F238E27FC236}">
                <a16:creationId xmlns:a16="http://schemas.microsoft.com/office/drawing/2014/main" id="{FB40F4A1-7A43-4A06-AEBA-B135D73F1B3F}"/>
              </a:ext>
            </a:extLst>
          </p:cNvPr>
          <p:cNvSpPr/>
          <p:nvPr/>
        </p:nvSpPr>
        <p:spPr bwMode="auto">
          <a:xfrm>
            <a:off x="5935834" y="170077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Blue Oval 26">
            <a:extLst>
              <a:ext uri="{FF2B5EF4-FFF2-40B4-BE49-F238E27FC236}">
                <a16:creationId xmlns:a16="http://schemas.microsoft.com/office/drawing/2014/main" id="{E98BA603-C7C4-4A0A-B579-50E11C1FF1B3}"/>
              </a:ext>
            </a:extLst>
          </p:cNvPr>
          <p:cNvSpPr/>
          <p:nvPr/>
        </p:nvSpPr>
        <p:spPr bwMode="auto">
          <a:xfrm>
            <a:off x="5677289" y="1659651"/>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Blue Oval 27">
            <a:extLst>
              <a:ext uri="{FF2B5EF4-FFF2-40B4-BE49-F238E27FC236}">
                <a16:creationId xmlns:a16="http://schemas.microsoft.com/office/drawing/2014/main" id="{C3510C3E-DDBB-410A-858D-0138FFFBF03D}"/>
              </a:ext>
            </a:extLst>
          </p:cNvPr>
          <p:cNvSpPr/>
          <p:nvPr/>
        </p:nvSpPr>
        <p:spPr bwMode="auto">
          <a:xfrm>
            <a:off x="6123370" y="183047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Blue Oval 28">
            <a:extLst>
              <a:ext uri="{FF2B5EF4-FFF2-40B4-BE49-F238E27FC236}">
                <a16:creationId xmlns:a16="http://schemas.microsoft.com/office/drawing/2014/main" id="{CE88CD5B-2A2B-40A4-912A-0DA22D11BCC9}"/>
              </a:ext>
            </a:extLst>
          </p:cNvPr>
          <p:cNvSpPr/>
          <p:nvPr/>
        </p:nvSpPr>
        <p:spPr bwMode="auto">
          <a:xfrm>
            <a:off x="5781672" y="203403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Blue Bar 2">
            <a:extLst>
              <a:ext uri="{FF2B5EF4-FFF2-40B4-BE49-F238E27FC236}">
                <a16:creationId xmlns:a16="http://schemas.microsoft.com/office/drawing/2014/main" id="{A3B4D052-673F-4CE0-9DD7-488629D84021}"/>
              </a:ext>
            </a:extLst>
          </p:cNvPr>
          <p:cNvSpPr/>
          <p:nvPr/>
        </p:nvSpPr>
        <p:spPr bwMode="auto">
          <a:xfrm>
            <a:off x="1764" y="5782615"/>
            <a:ext cx="12432949" cy="121091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28 Azure Regions">
            <a:extLst>
              <a:ext uri="{FF2B5EF4-FFF2-40B4-BE49-F238E27FC236}">
                <a16:creationId xmlns:a16="http://schemas.microsoft.com/office/drawing/2014/main" id="{E91754E5-4EFE-42B9-A3D9-99BACD729562}"/>
              </a:ext>
            </a:extLst>
          </p:cNvPr>
          <p:cNvGrpSpPr/>
          <p:nvPr/>
        </p:nvGrpSpPr>
        <p:grpSpPr>
          <a:xfrm>
            <a:off x="581037" y="6063794"/>
            <a:ext cx="3510983" cy="387414"/>
            <a:chOff x="579437" y="6064505"/>
            <a:chExt cx="3511983" cy="387523"/>
          </a:xfrm>
        </p:grpSpPr>
        <p:sp>
          <p:nvSpPr>
            <p:cNvPr id="35" name="Oval 34">
              <a:extLst>
                <a:ext uri="{FF2B5EF4-FFF2-40B4-BE49-F238E27FC236}">
                  <a16:creationId xmlns:a16="http://schemas.microsoft.com/office/drawing/2014/main" id="{EAE43A84-AA1B-471F-950C-62749A582892}"/>
                </a:ext>
              </a:extLst>
            </p:cNvPr>
            <p:cNvSpPr/>
            <p:nvPr/>
          </p:nvSpPr>
          <p:spPr bwMode="auto">
            <a:xfrm>
              <a:off x="579437" y="6104064"/>
              <a:ext cx="308414" cy="308408"/>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sp>
          <p:nvSpPr>
            <p:cNvPr id="36" name="TextBox 35">
              <a:extLst>
                <a:ext uri="{FF2B5EF4-FFF2-40B4-BE49-F238E27FC236}">
                  <a16:creationId xmlns:a16="http://schemas.microsoft.com/office/drawing/2014/main" id="{8FB14E92-E21B-409D-8D28-B04CCCCCA6C9}"/>
                </a:ext>
              </a:extLst>
            </p:cNvPr>
            <p:cNvSpPr txBox="1"/>
            <p:nvPr/>
          </p:nvSpPr>
          <p:spPr>
            <a:xfrm>
              <a:off x="891020" y="6064505"/>
              <a:ext cx="3200400" cy="387523"/>
            </a:xfrm>
            <a:prstGeom prst="rect">
              <a:avLst/>
            </a:prstGeom>
            <a:noFill/>
          </p:spPr>
          <p:txBody>
            <a:bodyPr wrap="square" lIns="228535" tIns="0" rIns="282981"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1000" rtl="0" eaLnBrk="1" fontAlgn="auto" latinLnBrk="0" hangingPunct="1">
                <a:lnSpc>
                  <a:spcPct val="90000"/>
                </a:lnSpc>
                <a:spcBef>
                  <a:spcPts val="0"/>
                </a:spcBef>
                <a:spcAft>
                  <a:spcPts val="599"/>
                </a:spcAft>
                <a:buClrTx/>
                <a:buSzTx/>
                <a:buFontTx/>
                <a:buNone/>
                <a:tabLst/>
                <a:defRPr/>
              </a:pPr>
              <a:r>
                <a:rPr lang="en-US" sz="2797" dirty="0">
                  <a:gradFill>
                    <a:gsLst>
                      <a:gs pos="0">
                        <a:schemeClr val="tx1"/>
                      </a:gs>
                      <a:gs pos="100000">
                        <a:schemeClr val="tx1"/>
                      </a:gs>
                    </a:gsLst>
                    <a:lin ang="5400000" scaled="0"/>
                  </a:gradFill>
                  <a:latin typeface="Segoe UI"/>
                  <a:ea typeface="MS PGothic" panose="020B0600070205080204" pitchFamily="34" charset="-128"/>
                  <a:cs typeface="Segoe UI Semilight" panose="020B0402040204020203" pitchFamily="34" charset="0"/>
                </a:rPr>
                <a:t>60+</a:t>
              </a:r>
              <a:r>
                <a:rPr kumimoji="0" lang="en-US" sz="18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Azure regions </a:t>
              </a:r>
            </a:p>
          </p:txBody>
        </p:sp>
      </p:grpSp>
      <p:grpSp>
        <p:nvGrpSpPr>
          <p:cNvPr id="37" name="100s of Service Providers">
            <a:extLst>
              <a:ext uri="{FF2B5EF4-FFF2-40B4-BE49-F238E27FC236}">
                <a16:creationId xmlns:a16="http://schemas.microsoft.com/office/drawing/2014/main" id="{AE021A7B-8CF2-4E68-8237-065FE6236B76}"/>
              </a:ext>
            </a:extLst>
          </p:cNvPr>
          <p:cNvGrpSpPr/>
          <p:nvPr/>
        </p:nvGrpSpPr>
        <p:grpSpPr>
          <a:xfrm>
            <a:off x="4978371" y="6059929"/>
            <a:ext cx="3640841" cy="395126"/>
            <a:chOff x="4880162" y="5941993"/>
            <a:chExt cx="3570282" cy="387469"/>
          </a:xfrm>
        </p:grpSpPr>
        <p:sp>
          <p:nvSpPr>
            <p:cNvPr id="38" name="100s of Service Providers">
              <a:extLst>
                <a:ext uri="{FF2B5EF4-FFF2-40B4-BE49-F238E27FC236}">
                  <a16:creationId xmlns:a16="http://schemas.microsoft.com/office/drawing/2014/main" id="{D8194247-4040-4C09-A1E8-41E014210966}"/>
                </a:ext>
              </a:extLst>
            </p:cNvPr>
            <p:cNvSpPr txBox="1"/>
            <p:nvPr/>
          </p:nvSpPr>
          <p:spPr>
            <a:xfrm>
              <a:off x="5056821" y="5941993"/>
              <a:ext cx="3393623" cy="387469"/>
            </a:xfrm>
            <a:prstGeom prst="rect">
              <a:avLst/>
            </a:prstGeom>
            <a:noFill/>
          </p:spPr>
          <p:txBody>
            <a:bodyPr wrap="square" lIns="228535" tIns="0" rIns="282981"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1000" rtl="0" eaLnBrk="1" fontAlgn="auto" latinLnBrk="0" hangingPunct="1">
                <a:lnSpc>
                  <a:spcPct val="90000"/>
                </a:lnSpc>
                <a:spcBef>
                  <a:spcPts val="0"/>
                </a:spcBef>
                <a:spcAft>
                  <a:spcPts val="599"/>
                </a:spcAft>
                <a:buClrTx/>
                <a:buSzTx/>
                <a:buFontTx/>
                <a:buNone/>
                <a:tabLst/>
                <a:defRPr/>
              </a:pPr>
              <a:r>
                <a:rPr kumimoji="0" lang="en-US" sz="2797" b="0"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S PGothic" panose="020B0600070205080204" pitchFamily="34" charset="-128"/>
                  <a:cs typeface="Segoe UI Semilight" panose="020B0402040204020203" pitchFamily="34" charset="0"/>
                </a:rPr>
                <a:t>100s</a:t>
              </a:r>
              <a:r>
                <a:rPr kumimoji="0" lang="en-US" sz="18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of service providers</a:t>
              </a:r>
            </a:p>
          </p:txBody>
        </p:sp>
        <p:grpSp>
          <p:nvGrpSpPr>
            <p:cNvPr id="39" name="Green Oval Title">
              <a:extLst>
                <a:ext uri="{FF2B5EF4-FFF2-40B4-BE49-F238E27FC236}">
                  <a16:creationId xmlns:a16="http://schemas.microsoft.com/office/drawing/2014/main" id="{CD76498C-CD00-40DE-9C27-7D3167EA51C7}"/>
                </a:ext>
              </a:extLst>
            </p:cNvPr>
            <p:cNvGrpSpPr>
              <a:grpSpLocks noChangeAspect="1"/>
            </p:cNvGrpSpPr>
            <p:nvPr/>
          </p:nvGrpSpPr>
          <p:grpSpPr>
            <a:xfrm>
              <a:off x="4880162" y="5951589"/>
              <a:ext cx="295820" cy="295820"/>
              <a:chOff x="864708" y="7928616"/>
              <a:chExt cx="402336" cy="402336"/>
            </a:xfrm>
          </p:grpSpPr>
          <p:sp>
            <p:nvSpPr>
              <p:cNvPr id="40" name="Oval 39">
                <a:extLst>
                  <a:ext uri="{FF2B5EF4-FFF2-40B4-BE49-F238E27FC236}">
                    <a16:creationId xmlns:a16="http://schemas.microsoft.com/office/drawing/2014/main" id="{44177BF3-3490-4735-B55D-173DF48131AF}"/>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50394847-59ED-42A3-861A-2BCBB8D1E72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grpSp>
      </p:grpSp>
      <p:grpSp>
        <p:nvGrpSpPr>
          <p:cNvPr id="42" name="1000s of enterprises">
            <a:extLst>
              <a:ext uri="{FF2B5EF4-FFF2-40B4-BE49-F238E27FC236}">
                <a16:creationId xmlns:a16="http://schemas.microsoft.com/office/drawing/2014/main" id="{43244C40-26DC-400C-A87D-00C79819FD89}"/>
              </a:ext>
            </a:extLst>
          </p:cNvPr>
          <p:cNvGrpSpPr/>
          <p:nvPr/>
        </p:nvGrpSpPr>
        <p:grpSpPr>
          <a:xfrm>
            <a:off x="9185594" y="6059929"/>
            <a:ext cx="3438409" cy="395126"/>
            <a:chOff x="9005850" y="5941993"/>
            <a:chExt cx="3371773" cy="387469"/>
          </a:xfrm>
        </p:grpSpPr>
        <p:sp>
          <p:nvSpPr>
            <p:cNvPr id="43" name="1,000s of enterprises">
              <a:extLst>
                <a:ext uri="{FF2B5EF4-FFF2-40B4-BE49-F238E27FC236}">
                  <a16:creationId xmlns:a16="http://schemas.microsoft.com/office/drawing/2014/main" id="{5B651239-066C-4DFD-A59F-CA53402FACE9}"/>
                </a:ext>
              </a:extLst>
            </p:cNvPr>
            <p:cNvSpPr txBox="1"/>
            <p:nvPr/>
          </p:nvSpPr>
          <p:spPr>
            <a:xfrm>
              <a:off x="9240136" y="5941993"/>
              <a:ext cx="3137487" cy="387469"/>
            </a:xfrm>
            <a:prstGeom prst="rect">
              <a:avLst/>
            </a:prstGeom>
            <a:noFill/>
          </p:spPr>
          <p:txBody>
            <a:bodyPr wrap="square" lIns="228535" tIns="0" rIns="282981"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1000" rtl="0" eaLnBrk="1" fontAlgn="auto" latinLnBrk="0" hangingPunct="1">
                <a:lnSpc>
                  <a:spcPct val="90000"/>
                </a:lnSpc>
                <a:spcBef>
                  <a:spcPts val="0"/>
                </a:spcBef>
                <a:spcAft>
                  <a:spcPts val="599"/>
                </a:spcAft>
                <a:buClrTx/>
                <a:buSzTx/>
                <a:buFontTx/>
                <a:buNone/>
                <a:tabLst/>
                <a:defRPr/>
              </a:pPr>
              <a:r>
                <a:rPr kumimoji="0" lang="en-US" sz="2797" b="0"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S PGothic" panose="020B0600070205080204" pitchFamily="34" charset="-128"/>
                  <a:cs typeface="Segoe UI Semilight" panose="020B0402040204020203" pitchFamily="34" charset="0"/>
                </a:rPr>
                <a:t>1,000s</a:t>
              </a:r>
              <a:r>
                <a:rPr kumimoji="0" lang="en-US" sz="18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of enterprises</a:t>
              </a:r>
            </a:p>
          </p:txBody>
        </p:sp>
        <p:grpSp>
          <p:nvGrpSpPr>
            <p:cNvPr id="44" name="Yellow Oval Title">
              <a:extLst>
                <a:ext uri="{FF2B5EF4-FFF2-40B4-BE49-F238E27FC236}">
                  <a16:creationId xmlns:a16="http://schemas.microsoft.com/office/drawing/2014/main" id="{0DE2B8C1-850C-45D5-AEC7-8E79097376D1}"/>
                </a:ext>
              </a:extLst>
            </p:cNvPr>
            <p:cNvGrpSpPr>
              <a:grpSpLocks noChangeAspect="1"/>
            </p:cNvGrpSpPr>
            <p:nvPr/>
          </p:nvGrpSpPr>
          <p:grpSpPr>
            <a:xfrm>
              <a:off x="9005850" y="6050235"/>
              <a:ext cx="197213" cy="197213"/>
              <a:chOff x="864708" y="7928616"/>
              <a:chExt cx="402336" cy="402336"/>
            </a:xfrm>
          </p:grpSpPr>
          <p:sp>
            <p:nvSpPr>
              <p:cNvPr id="45" name="Oval 44">
                <a:extLst>
                  <a:ext uri="{FF2B5EF4-FFF2-40B4-BE49-F238E27FC236}">
                    <a16:creationId xmlns:a16="http://schemas.microsoft.com/office/drawing/2014/main" id="{2DC4C17B-951C-4DDD-BE16-8D7A84288B9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3EE0DE1-E16B-4409-8636-335512D261D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grpSp>
      </p:grpSp>
      <p:grpSp>
        <p:nvGrpSpPr>
          <p:cNvPr id="47" name="Green Oval 1">
            <a:extLst>
              <a:ext uri="{FF2B5EF4-FFF2-40B4-BE49-F238E27FC236}">
                <a16:creationId xmlns:a16="http://schemas.microsoft.com/office/drawing/2014/main" id="{F76A162E-77F5-47AB-B7B2-581A0878F74C}"/>
              </a:ext>
            </a:extLst>
          </p:cNvPr>
          <p:cNvGrpSpPr>
            <a:grpSpLocks noChangeAspect="1"/>
          </p:cNvGrpSpPr>
          <p:nvPr/>
        </p:nvGrpSpPr>
        <p:grpSpPr>
          <a:xfrm>
            <a:off x="3248805" y="2659300"/>
            <a:ext cx="301666" cy="301666"/>
            <a:chOff x="864708" y="7928616"/>
            <a:chExt cx="402336" cy="402336"/>
          </a:xfrm>
        </p:grpSpPr>
        <p:sp>
          <p:nvSpPr>
            <p:cNvPr id="48" name="Oval 47">
              <a:extLst>
                <a:ext uri="{FF2B5EF4-FFF2-40B4-BE49-F238E27FC236}">
                  <a16:creationId xmlns:a16="http://schemas.microsoft.com/office/drawing/2014/main" id="{D4C29221-2E39-4DF8-BC6C-A05B55C4B38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 name="Oval 48">
              <a:extLst>
                <a:ext uri="{FF2B5EF4-FFF2-40B4-BE49-F238E27FC236}">
                  <a16:creationId xmlns:a16="http://schemas.microsoft.com/office/drawing/2014/main" id="{2E9ED655-B61D-42B5-B541-299B245209BC}"/>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50" name="Yellow Oval 1">
            <a:extLst>
              <a:ext uri="{FF2B5EF4-FFF2-40B4-BE49-F238E27FC236}">
                <a16:creationId xmlns:a16="http://schemas.microsoft.com/office/drawing/2014/main" id="{556EE50B-2909-4203-AD4E-8DEFB97B1065}"/>
              </a:ext>
            </a:extLst>
          </p:cNvPr>
          <p:cNvGrpSpPr>
            <a:grpSpLocks noChangeAspect="1"/>
          </p:cNvGrpSpPr>
          <p:nvPr/>
        </p:nvGrpSpPr>
        <p:grpSpPr>
          <a:xfrm>
            <a:off x="989355" y="1173507"/>
            <a:ext cx="201110" cy="201110"/>
            <a:chOff x="864708" y="7928616"/>
            <a:chExt cx="402336" cy="402336"/>
          </a:xfrm>
        </p:grpSpPr>
        <p:sp>
          <p:nvSpPr>
            <p:cNvPr id="51" name="Oval 50">
              <a:extLst>
                <a:ext uri="{FF2B5EF4-FFF2-40B4-BE49-F238E27FC236}">
                  <a16:creationId xmlns:a16="http://schemas.microsoft.com/office/drawing/2014/main" id="{D18437A9-A456-4D61-90D2-67742992341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 name="Oval 51">
              <a:extLst>
                <a:ext uri="{FF2B5EF4-FFF2-40B4-BE49-F238E27FC236}">
                  <a16:creationId xmlns:a16="http://schemas.microsoft.com/office/drawing/2014/main" id="{FCC75548-2CE9-4C54-B507-360152407F6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3" name="Yellow Oval 2">
            <a:extLst>
              <a:ext uri="{FF2B5EF4-FFF2-40B4-BE49-F238E27FC236}">
                <a16:creationId xmlns:a16="http://schemas.microsoft.com/office/drawing/2014/main" id="{1F7EE713-8036-439D-8C36-B0F23C7A223D}"/>
              </a:ext>
            </a:extLst>
          </p:cNvPr>
          <p:cNvGrpSpPr>
            <a:grpSpLocks noChangeAspect="1"/>
          </p:cNvGrpSpPr>
          <p:nvPr/>
        </p:nvGrpSpPr>
        <p:grpSpPr>
          <a:xfrm>
            <a:off x="2800975" y="1373791"/>
            <a:ext cx="201110" cy="201110"/>
            <a:chOff x="864708" y="7928616"/>
            <a:chExt cx="402336" cy="402336"/>
          </a:xfrm>
        </p:grpSpPr>
        <p:sp>
          <p:nvSpPr>
            <p:cNvPr id="54" name="Oval 53">
              <a:extLst>
                <a:ext uri="{FF2B5EF4-FFF2-40B4-BE49-F238E27FC236}">
                  <a16:creationId xmlns:a16="http://schemas.microsoft.com/office/drawing/2014/main" id="{EA3AEB66-9342-4A0B-ABB0-676D5C51989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a:extLst>
                <a:ext uri="{FF2B5EF4-FFF2-40B4-BE49-F238E27FC236}">
                  <a16:creationId xmlns:a16="http://schemas.microsoft.com/office/drawing/2014/main" id="{4CE26444-A094-41DF-9551-8693BD5A721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 name="Yellow Oval 3">
            <a:extLst>
              <a:ext uri="{FF2B5EF4-FFF2-40B4-BE49-F238E27FC236}">
                <a16:creationId xmlns:a16="http://schemas.microsoft.com/office/drawing/2014/main" id="{E67C6471-A592-4B75-B2DD-527E3AA01064}"/>
              </a:ext>
            </a:extLst>
          </p:cNvPr>
          <p:cNvGrpSpPr>
            <a:grpSpLocks noChangeAspect="1"/>
          </p:cNvGrpSpPr>
          <p:nvPr/>
        </p:nvGrpSpPr>
        <p:grpSpPr>
          <a:xfrm>
            <a:off x="3731778" y="450129"/>
            <a:ext cx="201110" cy="201110"/>
            <a:chOff x="864708" y="7928616"/>
            <a:chExt cx="402336" cy="402336"/>
          </a:xfrm>
        </p:grpSpPr>
        <p:sp>
          <p:nvSpPr>
            <p:cNvPr id="57" name="Oval 56">
              <a:extLst>
                <a:ext uri="{FF2B5EF4-FFF2-40B4-BE49-F238E27FC236}">
                  <a16:creationId xmlns:a16="http://schemas.microsoft.com/office/drawing/2014/main" id="{7993FB1C-E4ED-4BAA-AA8A-6EC3982D5AE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a:extLst>
                <a:ext uri="{FF2B5EF4-FFF2-40B4-BE49-F238E27FC236}">
                  <a16:creationId xmlns:a16="http://schemas.microsoft.com/office/drawing/2014/main" id="{6A1872B6-CA0B-4D4F-930A-4AD3A3E62E7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 name="Yellow Oval 4">
            <a:extLst>
              <a:ext uri="{FF2B5EF4-FFF2-40B4-BE49-F238E27FC236}">
                <a16:creationId xmlns:a16="http://schemas.microsoft.com/office/drawing/2014/main" id="{FA5B8A96-A0C1-492C-A865-F80525C6DF2E}"/>
              </a:ext>
            </a:extLst>
          </p:cNvPr>
          <p:cNvGrpSpPr>
            <a:grpSpLocks noChangeAspect="1"/>
          </p:cNvGrpSpPr>
          <p:nvPr/>
        </p:nvGrpSpPr>
        <p:grpSpPr>
          <a:xfrm>
            <a:off x="2333141" y="2278410"/>
            <a:ext cx="201110" cy="201110"/>
            <a:chOff x="864708" y="7928616"/>
            <a:chExt cx="402336" cy="402336"/>
          </a:xfrm>
        </p:grpSpPr>
        <p:sp>
          <p:nvSpPr>
            <p:cNvPr id="60" name="Oval 59">
              <a:extLst>
                <a:ext uri="{FF2B5EF4-FFF2-40B4-BE49-F238E27FC236}">
                  <a16:creationId xmlns:a16="http://schemas.microsoft.com/office/drawing/2014/main" id="{320E8E19-0A85-4591-A709-1EE10734014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4B260E92-7FE4-4F27-A313-56661418C26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 name="Yellow Oval 5">
            <a:extLst>
              <a:ext uri="{FF2B5EF4-FFF2-40B4-BE49-F238E27FC236}">
                <a16:creationId xmlns:a16="http://schemas.microsoft.com/office/drawing/2014/main" id="{27C2C8E6-8B59-40F0-8266-99D3A170F7D3}"/>
              </a:ext>
            </a:extLst>
          </p:cNvPr>
          <p:cNvGrpSpPr>
            <a:grpSpLocks noChangeAspect="1"/>
          </p:cNvGrpSpPr>
          <p:nvPr/>
        </p:nvGrpSpPr>
        <p:grpSpPr>
          <a:xfrm>
            <a:off x="2616525" y="3268729"/>
            <a:ext cx="201110" cy="201110"/>
            <a:chOff x="864708" y="7928616"/>
            <a:chExt cx="402336" cy="402336"/>
          </a:xfrm>
        </p:grpSpPr>
        <p:sp>
          <p:nvSpPr>
            <p:cNvPr id="63" name="Oval 62">
              <a:extLst>
                <a:ext uri="{FF2B5EF4-FFF2-40B4-BE49-F238E27FC236}">
                  <a16:creationId xmlns:a16="http://schemas.microsoft.com/office/drawing/2014/main" id="{A0F9214C-62E9-434B-9DB2-BF321F69E52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a:extLst>
                <a:ext uri="{FF2B5EF4-FFF2-40B4-BE49-F238E27FC236}">
                  <a16:creationId xmlns:a16="http://schemas.microsoft.com/office/drawing/2014/main" id="{BA8713B9-3E6A-4A01-A784-E08FF003A57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5" name="Yellow Oval 6">
            <a:extLst>
              <a:ext uri="{FF2B5EF4-FFF2-40B4-BE49-F238E27FC236}">
                <a16:creationId xmlns:a16="http://schemas.microsoft.com/office/drawing/2014/main" id="{DA59B962-4D79-41B9-937D-74E3D4E6F37B}"/>
              </a:ext>
            </a:extLst>
          </p:cNvPr>
          <p:cNvGrpSpPr>
            <a:grpSpLocks noChangeAspect="1"/>
          </p:cNvGrpSpPr>
          <p:nvPr/>
        </p:nvGrpSpPr>
        <p:grpSpPr>
          <a:xfrm>
            <a:off x="3912257" y="3801978"/>
            <a:ext cx="201110" cy="201110"/>
            <a:chOff x="864708" y="7928616"/>
            <a:chExt cx="402336" cy="402336"/>
          </a:xfrm>
        </p:grpSpPr>
        <p:sp>
          <p:nvSpPr>
            <p:cNvPr id="66" name="Oval 65">
              <a:extLst>
                <a:ext uri="{FF2B5EF4-FFF2-40B4-BE49-F238E27FC236}">
                  <a16:creationId xmlns:a16="http://schemas.microsoft.com/office/drawing/2014/main" id="{42440172-26B7-4EA1-B1F9-BE066CAC9CC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a:extLst>
                <a:ext uri="{FF2B5EF4-FFF2-40B4-BE49-F238E27FC236}">
                  <a16:creationId xmlns:a16="http://schemas.microsoft.com/office/drawing/2014/main" id="{386ED82D-722D-4682-AB8D-E9946D27183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8" name="Yellow Oval 7">
            <a:extLst>
              <a:ext uri="{FF2B5EF4-FFF2-40B4-BE49-F238E27FC236}">
                <a16:creationId xmlns:a16="http://schemas.microsoft.com/office/drawing/2014/main" id="{E0E1877F-61D4-46C3-8874-7736F97B9797}"/>
              </a:ext>
            </a:extLst>
          </p:cNvPr>
          <p:cNvGrpSpPr>
            <a:grpSpLocks noChangeAspect="1"/>
          </p:cNvGrpSpPr>
          <p:nvPr/>
        </p:nvGrpSpPr>
        <p:grpSpPr>
          <a:xfrm>
            <a:off x="3530666" y="4667365"/>
            <a:ext cx="201110" cy="201110"/>
            <a:chOff x="864708" y="7928616"/>
            <a:chExt cx="402336" cy="402336"/>
          </a:xfrm>
        </p:grpSpPr>
        <p:sp>
          <p:nvSpPr>
            <p:cNvPr id="69" name="Oval 68">
              <a:extLst>
                <a:ext uri="{FF2B5EF4-FFF2-40B4-BE49-F238E27FC236}">
                  <a16:creationId xmlns:a16="http://schemas.microsoft.com/office/drawing/2014/main" id="{8F137A03-66B7-4AE2-9D18-2A9856B19F9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0D52FC4B-7474-4051-B04E-3B2177556E2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71" name="Yellow OVal 8">
            <a:extLst>
              <a:ext uri="{FF2B5EF4-FFF2-40B4-BE49-F238E27FC236}">
                <a16:creationId xmlns:a16="http://schemas.microsoft.com/office/drawing/2014/main" id="{074A815D-5BC1-448B-93C4-7CECFBA6C939}"/>
              </a:ext>
            </a:extLst>
          </p:cNvPr>
          <p:cNvGrpSpPr>
            <a:grpSpLocks noChangeAspect="1"/>
          </p:cNvGrpSpPr>
          <p:nvPr/>
        </p:nvGrpSpPr>
        <p:grpSpPr>
          <a:xfrm>
            <a:off x="4237600" y="4944654"/>
            <a:ext cx="201110" cy="201110"/>
            <a:chOff x="864708" y="7928616"/>
            <a:chExt cx="402336" cy="402336"/>
          </a:xfrm>
        </p:grpSpPr>
        <p:sp>
          <p:nvSpPr>
            <p:cNvPr id="72" name="Oval 71">
              <a:extLst>
                <a:ext uri="{FF2B5EF4-FFF2-40B4-BE49-F238E27FC236}">
                  <a16:creationId xmlns:a16="http://schemas.microsoft.com/office/drawing/2014/main" id="{9A2CD8CF-0A65-461E-AB15-392350B7B46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Oval 72">
              <a:extLst>
                <a:ext uri="{FF2B5EF4-FFF2-40B4-BE49-F238E27FC236}">
                  <a16:creationId xmlns:a16="http://schemas.microsoft.com/office/drawing/2014/main" id="{77AB860F-3BC5-4027-83D4-DCC3BA1CE54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74" name="Yellow Oval 9">
            <a:extLst>
              <a:ext uri="{FF2B5EF4-FFF2-40B4-BE49-F238E27FC236}">
                <a16:creationId xmlns:a16="http://schemas.microsoft.com/office/drawing/2014/main" id="{DB41D83F-D2F5-4ED4-97EC-113707FE3390}"/>
              </a:ext>
            </a:extLst>
          </p:cNvPr>
          <p:cNvGrpSpPr>
            <a:grpSpLocks noChangeAspect="1"/>
          </p:cNvGrpSpPr>
          <p:nvPr/>
        </p:nvGrpSpPr>
        <p:grpSpPr>
          <a:xfrm>
            <a:off x="5837347" y="3552113"/>
            <a:ext cx="201110" cy="201110"/>
            <a:chOff x="864708" y="7928616"/>
            <a:chExt cx="402336" cy="402336"/>
          </a:xfrm>
        </p:grpSpPr>
        <p:sp>
          <p:nvSpPr>
            <p:cNvPr id="75" name="Oval 74">
              <a:extLst>
                <a:ext uri="{FF2B5EF4-FFF2-40B4-BE49-F238E27FC236}">
                  <a16:creationId xmlns:a16="http://schemas.microsoft.com/office/drawing/2014/main" id="{383132C7-07A7-4C0F-9CB3-3F9DFF3063D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DF4135FA-9C55-4F54-B6E6-7733AFCF5E5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77" name="Yellow Oval 10">
            <a:extLst>
              <a:ext uri="{FF2B5EF4-FFF2-40B4-BE49-F238E27FC236}">
                <a16:creationId xmlns:a16="http://schemas.microsoft.com/office/drawing/2014/main" id="{DE26E12F-EB83-4150-B050-12DA36E22BF0}"/>
              </a:ext>
            </a:extLst>
          </p:cNvPr>
          <p:cNvGrpSpPr>
            <a:grpSpLocks noChangeAspect="1"/>
          </p:cNvGrpSpPr>
          <p:nvPr/>
        </p:nvGrpSpPr>
        <p:grpSpPr>
          <a:xfrm>
            <a:off x="6370596" y="3954335"/>
            <a:ext cx="201110" cy="201110"/>
            <a:chOff x="864708" y="7928616"/>
            <a:chExt cx="402336" cy="402336"/>
          </a:xfrm>
        </p:grpSpPr>
        <p:sp>
          <p:nvSpPr>
            <p:cNvPr id="78" name="Oval 77">
              <a:extLst>
                <a:ext uri="{FF2B5EF4-FFF2-40B4-BE49-F238E27FC236}">
                  <a16:creationId xmlns:a16="http://schemas.microsoft.com/office/drawing/2014/main" id="{48BA3B4E-E098-4401-BBC7-769D9AE13C9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D91E7FC3-F729-4ACA-BA0A-9DE19E8858E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80" name="Yellow Oval 11">
            <a:extLst>
              <a:ext uri="{FF2B5EF4-FFF2-40B4-BE49-F238E27FC236}">
                <a16:creationId xmlns:a16="http://schemas.microsoft.com/office/drawing/2014/main" id="{C36DCC9D-BFC5-4529-886E-F039266D5948}"/>
              </a:ext>
            </a:extLst>
          </p:cNvPr>
          <p:cNvGrpSpPr>
            <a:grpSpLocks noChangeAspect="1"/>
          </p:cNvGrpSpPr>
          <p:nvPr/>
        </p:nvGrpSpPr>
        <p:grpSpPr>
          <a:xfrm>
            <a:off x="6827667" y="4335227"/>
            <a:ext cx="201110" cy="201110"/>
            <a:chOff x="864708" y="7928616"/>
            <a:chExt cx="402336" cy="402336"/>
          </a:xfrm>
        </p:grpSpPr>
        <p:sp>
          <p:nvSpPr>
            <p:cNvPr id="81" name="Oval 80">
              <a:extLst>
                <a:ext uri="{FF2B5EF4-FFF2-40B4-BE49-F238E27FC236}">
                  <a16:creationId xmlns:a16="http://schemas.microsoft.com/office/drawing/2014/main" id="{DDF76F25-2F90-4BC7-A60E-E988261A238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0605F180-26C6-4B74-8C07-DEF07ECEDE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83" name="Yellow Oval 12">
            <a:extLst>
              <a:ext uri="{FF2B5EF4-FFF2-40B4-BE49-F238E27FC236}">
                <a16:creationId xmlns:a16="http://schemas.microsoft.com/office/drawing/2014/main" id="{0601FA4D-89FB-46E5-B1EC-D791AB01B4DC}"/>
              </a:ext>
            </a:extLst>
          </p:cNvPr>
          <p:cNvGrpSpPr>
            <a:grpSpLocks noChangeAspect="1"/>
          </p:cNvGrpSpPr>
          <p:nvPr/>
        </p:nvGrpSpPr>
        <p:grpSpPr>
          <a:xfrm>
            <a:off x="5989704" y="2839084"/>
            <a:ext cx="201110" cy="201110"/>
            <a:chOff x="864708" y="7928616"/>
            <a:chExt cx="402336" cy="402336"/>
          </a:xfrm>
        </p:grpSpPr>
        <p:sp>
          <p:nvSpPr>
            <p:cNvPr id="84" name="Oval 83">
              <a:extLst>
                <a:ext uri="{FF2B5EF4-FFF2-40B4-BE49-F238E27FC236}">
                  <a16:creationId xmlns:a16="http://schemas.microsoft.com/office/drawing/2014/main" id="{06F75F10-4D5A-4E88-8394-A6BBFA5BB70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A42F695B-9567-44A0-82E6-8F5A3503318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86" name="Yellow Oval 13">
            <a:extLst>
              <a:ext uri="{FF2B5EF4-FFF2-40B4-BE49-F238E27FC236}">
                <a16:creationId xmlns:a16="http://schemas.microsoft.com/office/drawing/2014/main" id="{185694C0-948B-4C79-959E-6F95B48898B5}"/>
              </a:ext>
            </a:extLst>
          </p:cNvPr>
          <p:cNvGrpSpPr>
            <a:grpSpLocks noChangeAspect="1"/>
          </p:cNvGrpSpPr>
          <p:nvPr/>
        </p:nvGrpSpPr>
        <p:grpSpPr>
          <a:xfrm>
            <a:off x="7056202" y="3192550"/>
            <a:ext cx="201110" cy="201110"/>
            <a:chOff x="864708" y="7928616"/>
            <a:chExt cx="402336" cy="402336"/>
          </a:xfrm>
        </p:grpSpPr>
        <p:sp>
          <p:nvSpPr>
            <p:cNvPr id="87" name="Oval 86">
              <a:extLst>
                <a:ext uri="{FF2B5EF4-FFF2-40B4-BE49-F238E27FC236}">
                  <a16:creationId xmlns:a16="http://schemas.microsoft.com/office/drawing/2014/main" id="{081A7689-2AEF-4F66-883B-D87D79EDD90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97C88FB3-F216-4CC7-B653-765CA9EC526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89" name="Yellow Oval 14">
            <a:extLst>
              <a:ext uri="{FF2B5EF4-FFF2-40B4-BE49-F238E27FC236}">
                <a16:creationId xmlns:a16="http://schemas.microsoft.com/office/drawing/2014/main" id="{75BA28AB-812B-440D-800B-5AEA7B1CE0B5}"/>
              </a:ext>
            </a:extLst>
          </p:cNvPr>
          <p:cNvGrpSpPr>
            <a:grpSpLocks noChangeAspect="1"/>
          </p:cNvGrpSpPr>
          <p:nvPr/>
        </p:nvGrpSpPr>
        <p:grpSpPr>
          <a:xfrm>
            <a:off x="6474199" y="1924943"/>
            <a:ext cx="201110" cy="201110"/>
            <a:chOff x="864708" y="7928616"/>
            <a:chExt cx="402336" cy="402336"/>
          </a:xfrm>
        </p:grpSpPr>
        <p:sp>
          <p:nvSpPr>
            <p:cNvPr id="90" name="Oval 89">
              <a:extLst>
                <a:ext uri="{FF2B5EF4-FFF2-40B4-BE49-F238E27FC236}">
                  <a16:creationId xmlns:a16="http://schemas.microsoft.com/office/drawing/2014/main" id="{503BBECF-DC28-4E5B-A070-8D869AEB3E2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813D041C-7FCA-457D-8B89-9E0C85CE8CB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92" name="Yellow Oval 15">
            <a:extLst>
              <a:ext uri="{FF2B5EF4-FFF2-40B4-BE49-F238E27FC236}">
                <a16:creationId xmlns:a16="http://schemas.microsoft.com/office/drawing/2014/main" id="{40F95BCA-2EE0-480F-AC36-5B5D00C56BF2}"/>
              </a:ext>
            </a:extLst>
          </p:cNvPr>
          <p:cNvGrpSpPr>
            <a:grpSpLocks noChangeAspect="1"/>
          </p:cNvGrpSpPr>
          <p:nvPr/>
        </p:nvGrpSpPr>
        <p:grpSpPr>
          <a:xfrm>
            <a:off x="6827667" y="1288090"/>
            <a:ext cx="201110" cy="201110"/>
            <a:chOff x="864708" y="7928616"/>
            <a:chExt cx="402336" cy="402336"/>
          </a:xfrm>
        </p:grpSpPr>
        <p:sp>
          <p:nvSpPr>
            <p:cNvPr id="93" name="Oval 92">
              <a:extLst>
                <a:ext uri="{FF2B5EF4-FFF2-40B4-BE49-F238E27FC236}">
                  <a16:creationId xmlns:a16="http://schemas.microsoft.com/office/drawing/2014/main" id="{E77CCC22-6C47-449D-9B01-DD3371444A8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a:extLst>
                <a:ext uri="{FF2B5EF4-FFF2-40B4-BE49-F238E27FC236}">
                  <a16:creationId xmlns:a16="http://schemas.microsoft.com/office/drawing/2014/main" id="{EA603F04-F40D-455A-9087-ED16B668A5D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95" name="Yellow Oval 16">
            <a:extLst>
              <a:ext uri="{FF2B5EF4-FFF2-40B4-BE49-F238E27FC236}">
                <a16:creationId xmlns:a16="http://schemas.microsoft.com/office/drawing/2014/main" id="{5F85306B-320C-4616-A5E0-9FF2FFBFB4A6}"/>
              </a:ext>
            </a:extLst>
          </p:cNvPr>
          <p:cNvGrpSpPr>
            <a:grpSpLocks noChangeAspect="1"/>
          </p:cNvGrpSpPr>
          <p:nvPr/>
        </p:nvGrpSpPr>
        <p:grpSpPr>
          <a:xfrm>
            <a:off x="7187229" y="2354588"/>
            <a:ext cx="201110" cy="201110"/>
            <a:chOff x="864708" y="7928616"/>
            <a:chExt cx="402336" cy="402336"/>
          </a:xfrm>
        </p:grpSpPr>
        <p:sp>
          <p:nvSpPr>
            <p:cNvPr id="96" name="Oval 95">
              <a:extLst>
                <a:ext uri="{FF2B5EF4-FFF2-40B4-BE49-F238E27FC236}">
                  <a16:creationId xmlns:a16="http://schemas.microsoft.com/office/drawing/2014/main" id="{C9F4B796-7568-4B2B-94E7-07890511261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011901A0-D26E-4849-B95B-18F07818667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98" name="Yellow Oval 17">
            <a:extLst>
              <a:ext uri="{FF2B5EF4-FFF2-40B4-BE49-F238E27FC236}">
                <a16:creationId xmlns:a16="http://schemas.microsoft.com/office/drawing/2014/main" id="{FAB33619-ECC7-4282-858E-CB7E98E8C270}"/>
              </a:ext>
            </a:extLst>
          </p:cNvPr>
          <p:cNvGrpSpPr>
            <a:grpSpLocks noChangeAspect="1"/>
          </p:cNvGrpSpPr>
          <p:nvPr/>
        </p:nvGrpSpPr>
        <p:grpSpPr>
          <a:xfrm>
            <a:off x="7605004" y="2637655"/>
            <a:ext cx="201110" cy="201110"/>
            <a:chOff x="864708" y="7928616"/>
            <a:chExt cx="402336" cy="402336"/>
          </a:xfrm>
        </p:grpSpPr>
        <p:sp>
          <p:nvSpPr>
            <p:cNvPr id="99" name="Oval 98">
              <a:extLst>
                <a:ext uri="{FF2B5EF4-FFF2-40B4-BE49-F238E27FC236}">
                  <a16:creationId xmlns:a16="http://schemas.microsoft.com/office/drawing/2014/main" id="{BEBC47E0-F4E5-40A9-911A-C7ACC69F474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CBAC8A29-EF59-44BD-86CD-A4208B75B47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01" name="Yellow Oval 18">
            <a:extLst>
              <a:ext uri="{FF2B5EF4-FFF2-40B4-BE49-F238E27FC236}">
                <a16:creationId xmlns:a16="http://schemas.microsoft.com/office/drawing/2014/main" id="{9D116009-1C8D-4F82-AA75-434914A2B08B}"/>
              </a:ext>
            </a:extLst>
          </p:cNvPr>
          <p:cNvGrpSpPr>
            <a:grpSpLocks noChangeAspect="1"/>
          </p:cNvGrpSpPr>
          <p:nvPr/>
        </p:nvGrpSpPr>
        <p:grpSpPr>
          <a:xfrm>
            <a:off x="7894164" y="1897519"/>
            <a:ext cx="201110" cy="201110"/>
            <a:chOff x="864708" y="7928616"/>
            <a:chExt cx="402336" cy="402336"/>
          </a:xfrm>
        </p:grpSpPr>
        <p:sp>
          <p:nvSpPr>
            <p:cNvPr id="102" name="Oval 101">
              <a:extLst>
                <a:ext uri="{FF2B5EF4-FFF2-40B4-BE49-F238E27FC236}">
                  <a16:creationId xmlns:a16="http://schemas.microsoft.com/office/drawing/2014/main" id="{8BA675F1-64DE-4442-8114-C9FA5D6BBBC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Oval 102">
              <a:extLst>
                <a:ext uri="{FF2B5EF4-FFF2-40B4-BE49-F238E27FC236}">
                  <a16:creationId xmlns:a16="http://schemas.microsoft.com/office/drawing/2014/main" id="{DBAC7EF7-6263-4494-92EA-9C7804B0668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04" name="Yellow Oval 19">
            <a:extLst>
              <a:ext uri="{FF2B5EF4-FFF2-40B4-BE49-F238E27FC236}">
                <a16:creationId xmlns:a16="http://schemas.microsoft.com/office/drawing/2014/main" id="{3384C0A7-47C0-4311-867D-4D2D14D4F894}"/>
              </a:ext>
            </a:extLst>
          </p:cNvPr>
          <p:cNvGrpSpPr>
            <a:grpSpLocks noChangeAspect="1"/>
          </p:cNvGrpSpPr>
          <p:nvPr/>
        </p:nvGrpSpPr>
        <p:grpSpPr>
          <a:xfrm>
            <a:off x="8351233" y="1592804"/>
            <a:ext cx="201110" cy="201110"/>
            <a:chOff x="864708" y="7928616"/>
            <a:chExt cx="402336" cy="402336"/>
          </a:xfrm>
        </p:grpSpPr>
        <p:sp>
          <p:nvSpPr>
            <p:cNvPr id="105" name="Oval 104">
              <a:extLst>
                <a:ext uri="{FF2B5EF4-FFF2-40B4-BE49-F238E27FC236}">
                  <a16:creationId xmlns:a16="http://schemas.microsoft.com/office/drawing/2014/main" id="{5758283A-F904-45EA-B4B3-8F6EA5C340B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6" name="Oval 105">
              <a:extLst>
                <a:ext uri="{FF2B5EF4-FFF2-40B4-BE49-F238E27FC236}">
                  <a16:creationId xmlns:a16="http://schemas.microsoft.com/office/drawing/2014/main" id="{B3217478-3042-4663-A6DB-79068864A07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07" name="Yellow Oval 20">
            <a:extLst>
              <a:ext uri="{FF2B5EF4-FFF2-40B4-BE49-F238E27FC236}">
                <a16:creationId xmlns:a16="http://schemas.microsoft.com/office/drawing/2014/main" id="{49886C32-C13D-4565-BDCD-EBB25BB7D458}"/>
              </a:ext>
            </a:extLst>
          </p:cNvPr>
          <p:cNvGrpSpPr>
            <a:grpSpLocks noChangeAspect="1"/>
          </p:cNvGrpSpPr>
          <p:nvPr/>
        </p:nvGrpSpPr>
        <p:grpSpPr>
          <a:xfrm>
            <a:off x="8481055" y="2354588"/>
            <a:ext cx="201110" cy="201110"/>
            <a:chOff x="864708" y="7928616"/>
            <a:chExt cx="402336" cy="402336"/>
          </a:xfrm>
        </p:grpSpPr>
        <p:sp>
          <p:nvSpPr>
            <p:cNvPr id="108" name="Oval 107">
              <a:extLst>
                <a:ext uri="{FF2B5EF4-FFF2-40B4-BE49-F238E27FC236}">
                  <a16:creationId xmlns:a16="http://schemas.microsoft.com/office/drawing/2014/main" id="{F86ACA8E-58A7-41E7-95D5-492528D6CED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6CA02CB-DFFA-4C5F-A753-E19A7534B0D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10" name="Yellow Oval 21">
            <a:extLst>
              <a:ext uri="{FF2B5EF4-FFF2-40B4-BE49-F238E27FC236}">
                <a16:creationId xmlns:a16="http://schemas.microsoft.com/office/drawing/2014/main" id="{221407D7-7830-4EBB-AC09-5E33125AFB5C}"/>
              </a:ext>
            </a:extLst>
          </p:cNvPr>
          <p:cNvGrpSpPr>
            <a:grpSpLocks noChangeAspect="1"/>
          </p:cNvGrpSpPr>
          <p:nvPr/>
        </p:nvGrpSpPr>
        <p:grpSpPr>
          <a:xfrm>
            <a:off x="8732126" y="3116372"/>
            <a:ext cx="201110" cy="201110"/>
            <a:chOff x="864708" y="7928616"/>
            <a:chExt cx="402336" cy="402336"/>
          </a:xfrm>
        </p:grpSpPr>
        <p:sp>
          <p:nvSpPr>
            <p:cNvPr id="111" name="Oval 110">
              <a:extLst>
                <a:ext uri="{FF2B5EF4-FFF2-40B4-BE49-F238E27FC236}">
                  <a16:creationId xmlns:a16="http://schemas.microsoft.com/office/drawing/2014/main" id="{309921F1-837F-410B-B101-07DF4A2C2AC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5D70DACD-B225-46CD-9CB1-F39520B9953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13" name="Yellow Oval 22">
            <a:extLst>
              <a:ext uri="{FF2B5EF4-FFF2-40B4-BE49-F238E27FC236}">
                <a16:creationId xmlns:a16="http://schemas.microsoft.com/office/drawing/2014/main" id="{C13D1C41-9603-4C28-9E0F-5CBDB11F111B}"/>
              </a:ext>
            </a:extLst>
          </p:cNvPr>
          <p:cNvGrpSpPr>
            <a:grpSpLocks noChangeAspect="1"/>
          </p:cNvGrpSpPr>
          <p:nvPr/>
        </p:nvGrpSpPr>
        <p:grpSpPr>
          <a:xfrm>
            <a:off x="9000591" y="2049874"/>
            <a:ext cx="201110" cy="201110"/>
            <a:chOff x="864708" y="7928616"/>
            <a:chExt cx="402336" cy="402336"/>
          </a:xfrm>
        </p:grpSpPr>
        <p:sp>
          <p:nvSpPr>
            <p:cNvPr id="114" name="Oval 113">
              <a:extLst>
                <a:ext uri="{FF2B5EF4-FFF2-40B4-BE49-F238E27FC236}">
                  <a16:creationId xmlns:a16="http://schemas.microsoft.com/office/drawing/2014/main" id="{BE0ECCAE-E39A-4C4A-AC8E-752535A1425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B394E019-1DCB-4451-9A45-3D48A09D5B1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16" name="Yellow Oval 23">
            <a:extLst>
              <a:ext uri="{FF2B5EF4-FFF2-40B4-BE49-F238E27FC236}">
                <a16:creationId xmlns:a16="http://schemas.microsoft.com/office/drawing/2014/main" id="{FB90CA24-AF0D-4ACF-82C9-B2B08A775A5F}"/>
              </a:ext>
            </a:extLst>
          </p:cNvPr>
          <p:cNvGrpSpPr>
            <a:grpSpLocks noChangeAspect="1"/>
          </p:cNvGrpSpPr>
          <p:nvPr/>
        </p:nvGrpSpPr>
        <p:grpSpPr>
          <a:xfrm>
            <a:off x="9265374" y="1516625"/>
            <a:ext cx="201110" cy="201110"/>
            <a:chOff x="864708" y="7928616"/>
            <a:chExt cx="402336" cy="402336"/>
          </a:xfrm>
        </p:grpSpPr>
        <p:sp>
          <p:nvSpPr>
            <p:cNvPr id="117" name="Oval 116">
              <a:extLst>
                <a:ext uri="{FF2B5EF4-FFF2-40B4-BE49-F238E27FC236}">
                  <a16:creationId xmlns:a16="http://schemas.microsoft.com/office/drawing/2014/main" id="{30DFEDA5-C09A-48B9-8E98-3E66AFFBF11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849C478D-1914-4A76-9220-03DDAE8C0DA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19" name="Yellow Oval 24">
            <a:extLst>
              <a:ext uri="{FF2B5EF4-FFF2-40B4-BE49-F238E27FC236}">
                <a16:creationId xmlns:a16="http://schemas.microsoft.com/office/drawing/2014/main" id="{98027DC2-6AFF-4F5A-8CB4-2131C1AFAB46}"/>
              </a:ext>
            </a:extLst>
          </p:cNvPr>
          <p:cNvGrpSpPr>
            <a:grpSpLocks noChangeAspect="1"/>
          </p:cNvGrpSpPr>
          <p:nvPr/>
        </p:nvGrpSpPr>
        <p:grpSpPr>
          <a:xfrm>
            <a:off x="9417732" y="3552113"/>
            <a:ext cx="201110" cy="201110"/>
            <a:chOff x="864708" y="7928616"/>
            <a:chExt cx="402336" cy="402336"/>
          </a:xfrm>
        </p:grpSpPr>
        <p:sp>
          <p:nvSpPr>
            <p:cNvPr id="120" name="Oval 119">
              <a:extLst>
                <a:ext uri="{FF2B5EF4-FFF2-40B4-BE49-F238E27FC236}">
                  <a16:creationId xmlns:a16="http://schemas.microsoft.com/office/drawing/2014/main" id="{65B1C364-0043-4CB7-89AE-E19F3D1BA98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531FDB69-5331-4D68-94F3-1AC670C9D07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22" name="Yellow Oval 25">
            <a:extLst>
              <a:ext uri="{FF2B5EF4-FFF2-40B4-BE49-F238E27FC236}">
                <a16:creationId xmlns:a16="http://schemas.microsoft.com/office/drawing/2014/main" id="{B03685EF-5D76-4274-B3B9-EEA17796934B}"/>
              </a:ext>
            </a:extLst>
          </p:cNvPr>
          <p:cNvGrpSpPr>
            <a:grpSpLocks noChangeAspect="1"/>
          </p:cNvGrpSpPr>
          <p:nvPr/>
        </p:nvGrpSpPr>
        <p:grpSpPr>
          <a:xfrm>
            <a:off x="9929651" y="4182870"/>
            <a:ext cx="201110" cy="201110"/>
            <a:chOff x="864708" y="7928616"/>
            <a:chExt cx="402336" cy="402336"/>
          </a:xfrm>
        </p:grpSpPr>
        <p:sp>
          <p:nvSpPr>
            <p:cNvPr id="123" name="Oval 122">
              <a:extLst>
                <a:ext uri="{FF2B5EF4-FFF2-40B4-BE49-F238E27FC236}">
                  <a16:creationId xmlns:a16="http://schemas.microsoft.com/office/drawing/2014/main" id="{9BCD66DF-C92E-4D01-9C6C-AEF6A6ABFB3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708ACFC5-BE2F-412A-9F80-A9B01AE0856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25" name="Yellow Oval 26">
            <a:extLst>
              <a:ext uri="{FF2B5EF4-FFF2-40B4-BE49-F238E27FC236}">
                <a16:creationId xmlns:a16="http://schemas.microsoft.com/office/drawing/2014/main" id="{C7FFDDCE-AA02-402B-B013-7879B363F2D2}"/>
              </a:ext>
            </a:extLst>
          </p:cNvPr>
          <p:cNvGrpSpPr>
            <a:grpSpLocks noChangeAspect="1"/>
          </p:cNvGrpSpPr>
          <p:nvPr/>
        </p:nvGrpSpPr>
        <p:grpSpPr>
          <a:xfrm>
            <a:off x="9922351" y="4792296"/>
            <a:ext cx="201110" cy="201110"/>
            <a:chOff x="864708" y="7928616"/>
            <a:chExt cx="402336" cy="402336"/>
          </a:xfrm>
        </p:grpSpPr>
        <p:sp>
          <p:nvSpPr>
            <p:cNvPr id="126" name="Oval 125">
              <a:extLst>
                <a:ext uri="{FF2B5EF4-FFF2-40B4-BE49-F238E27FC236}">
                  <a16:creationId xmlns:a16="http://schemas.microsoft.com/office/drawing/2014/main" id="{0302C5FD-CF43-48C5-AA3F-CB40D38F5DD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D105F492-491E-468E-BB04-B6A009F4B88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28" name="Yellow Oval 27">
            <a:extLst>
              <a:ext uri="{FF2B5EF4-FFF2-40B4-BE49-F238E27FC236}">
                <a16:creationId xmlns:a16="http://schemas.microsoft.com/office/drawing/2014/main" id="{2FBD4C08-48AB-4C73-B73D-758970704FD0}"/>
              </a:ext>
            </a:extLst>
          </p:cNvPr>
          <p:cNvGrpSpPr>
            <a:grpSpLocks noChangeAspect="1"/>
          </p:cNvGrpSpPr>
          <p:nvPr/>
        </p:nvGrpSpPr>
        <p:grpSpPr>
          <a:xfrm>
            <a:off x="9417732" y="5097010"/>
            <a:ext cx="201110" cy="201110"/>
            <a:chOff x="864708" y="7928616"/>
            <a:chExt cx="402336" cy="402336"/>
          </a:xfrm>
        </p:grpSpPr>
        <p:sp>
          <p:nvSpPr>
            <p:cNvPr id="129" name="Oval 128">
              <a:extLst>
                <a:ext uri="{FF2B5EF4-FFF2-40B4-BE49-F238E27FC236}">
                  <a16:creationId xmlns:a16="http://schemas.microsoft.com/office/drawing/2014/main" id="{D38BDE0E-A49A-4D53-9CA1-3DB89449702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11327F4A-2538-4859-B89B-5C42D5B6CEF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31" name="Green Oval 2">
            <a:extLst>
              <a:ext uri="{FF2B5EF4-FFF2-40B4-BE49-F238E27FC236}">
                <a16:creationId xmlns:a16="http://schemas.microsoft.com/office/drawing/2014/main" id="{9C4F9ADC-DD28-4BCC-8463-A2D83C5B997E}"/>
              </a:ext>
            </a:extLst>
          </p:cNvPr>
          <p:cNvGrpSpPr>
            <a:grpSpLocks noChangeAspect="1"/>
          </p:cNvGrpSpPr>
          <p:nvPr/>
        </p:nvGrpSpPr>
        <p:grpSpPr>
          <a:xfrm>
            <a:off x="2602407" y="678662"/>
            <a:ext cx="301666" cy="301666"/>
            <a:chOff x="864708" y="7928616"/>
            <a:chExt cx="402336" cy="402336"/>
          </a:xfrm>
        </p:grpSpPr>
        <p:sp>
          <p:nvSpPr>
            <p:cNvPr id="132" name="Oval 131">
              <a:extLst>
                <a:ext uri="{FF2B5EF4-FFF2-40B4-BE49-F238E27FC236}">
                  <a16:creationId xmlns:a16="http://schemas.microsoft.com/office/drawing/2014/main" id="{BC0E3457-11E8-4CBB-A24D-0E8F21EB0EE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77581BC6-6A6B-4FFD-ABCD-762239A561E7}"/>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34" name="Green Oval 3">
            <a:extLst>
              <a:ext uri="{FF2B5EF4-FFF2-40B4-BE49-F238E27FC236}">
                <a16:creationId xmlns:a16="http://schemas.microsoft.com/office/drawing/2014/main" id="{0BCA9BDD-061E-4248-AC42-00649013CAF6}"/>
              </a:ext>
            </a:extLst>
          </p:cNvPr>
          <p:cNvGrpSpPr>
            <a:grpSpLocks noChangeAspect="1"/>
          </p:cNvGrpSpPr>
          <p:nvPr/>
        </p:nvGrpSpPr>
        <p:grpSpPr>
          <a:xfrm>
            <a:off x="2616525" y="1175910"/>
            <a:ext cx="301666" cy="301666"/>
            <a:chOff x="864708" y="7928616"/>
            <a:chExt cx="402336" cy="402336"/>
          </a:xfrm>
        </p:grpSpPr>
        <p:sp>
          <p:nvSpPr>
            <p:cNvPr id="135" name="Oval 134">
              <a:extLst>
                <a:ext uri="{FF2B5EF4-FFF2-40B4-BE49-F238E27FC236}">
                  <a16:creationId xmlns:a16="http://schemas.microsoft.com/office/drawing/2014/main" id="{C46AA408-8C4E-498A-9D93-5FD81E8DB5A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69883888-9170-41F8-B947-56B38C795CF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37" name="Green Oval 4">
            <a:extLst>
              <a:ext uri="{FF2B5EF4-FFF2-40B4-BE49-F238E27FC236}">
                <a16:creationId xmlns:a16="http://schemas.microsoft.com/office/drawing/2014/main" id="{D11D245A-15D1-48B8-9C64-15502B8729DE}"/>
              </a:ext>
            </a:extLst>
          </p:cNvPr>
          <p:cNvGrpSpPr>
            <a:grpSpLocks noChangeAspect="1"/>
          </p:cNvGrpSpPr>
          <p:nvPr/>
        </p:nvGrpSpPr>
        <p:grpSpPr>
          <a:xfrm>
            <a:off x="3247280" y="279171"/>
            <a:ext cx="301666" cy="301666"/>
            <a:chOff x="864708" y="7928616"/>
            <a:chExt cx="402336" cy="402336"/>
          </a:xfrm>
        </p:grpSpPr>
        <p:sp>
          <p:nvSpPr>
            <p:cNvPr id="138" name="Oval 137">
              <a:extLst>
                <a:ext uri="{FF2B5EF4-FFF2-40B4-BE49-F238E27FC236}">
                  <a16:creationId xmlns:a16="http://schemas.microsoft.com/office/drawing/2014/main" id="{4AC908E4-8187-445B-AAF3-76E507E96AE5}"/>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A452296B-3FF6-487D-9FF9-F8EF8FB9D702}"/>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40" name="Green Oval 5">
            <a:extLst>
              <a:ext uri="{FF2B5EF4-FFF2-40B4-BE49-F238E27FC236}">
                <a16:creationId xmlns:a16="http://schemas.microsoft.com/office/drawing/2014/main" id="{FB074905-73F0-4467-B376-6F28CC6DEC95}"/>
              </a:ext>
            </a:extLst>
          </p:cNvPr>
          <p:cNvGrpSpPr>
            <a:grpSpLocks noChangeAspect="1"/>
          </p:cNvGrpSpPr>
          <p:nvPr/>
        </p:nvGrpSpPr>
        <p:grpSpPr>
          <a:xfrm>
            <a:off x="3966883" y="319990"/>
            <a:ext cx="301666" cy="301666"/>
            <a:chOff x="864708" y="7928616"/>
            <a:chExt cx="402336" cy="402336"/>
          </a:xfrm>
        </p:grpSpPr>
        <p:sp>
          <p:nvSpPr>
            <p:cNvPr id="141" name="Oval 140">
              <a:extLst>
                <a:ext uri="{FF2B5EF4-FFF2-40B4-BE49-F238E27FC236}">
                  <a16:creationId xmlns:a16="http://schemas.microsoft.com/office/drawing/2014/main" id="{44A237F4-BD91-4687-B79E-D40F846C90CA}"/>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42" name="Oval 141">
              <a:extLst>
                <a:ext uri="{FF2B5EF4-FFF2-40B4-BE49-F238E27FC236}">
                  <a16:creationId xmlns:a16="http://schemas.microsoft.com/office/drawing/2014/main" id="{BE3B1721-FC93-40B8-8D6A-8786E0E19D0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43" name="Green OVal 6">
            <a:extLst>
              <a:ext uri="{FF2B5EF4-FFF2-40B4-BE49-F238E27FC236}">
                <a16:creationId xmlns:a16="http://schemas.microsoft.com/office/drawing/2014/main" id="{C365ED51-AE02-4F46-B76E-D4431378B56A}"/>
              </a:ext>
            </a:extLst>
          </p:cNvPr>
          <p:cNvGrpSpPr>
            <a:grpSpLocks noChangeAspect="1"/>
          </p:cNvGrpSpPr>
          <p:nvPr/>
        </p:nvGrpSpPr>
        <p:grpSpPr>
          <a:xfrm>
            <a:off x="4444806" y="602484"/>
            <a:ext cx="301666" cy="301666"/>
            <a:chOff x="864708" y="7928616"/>
            <a:chExt cx="402336" cy="402336"/>
          </a:xfrm>
        </p:grpSpPr>
        <p:sp>
          <p:nvSpPr>
            <p:cNvPr id="144" name="Oval 143">
              <a:extLst>
                <a:ext uri="{FF2B5EF4-FFF2-40B4-BE49-F238E27FC236}">
                  <a16:creationId xmlns:a16="http://schemas.microsoft.com/office/drawing/2014/main" id="{924414A2-8CAE-49EE-BA8C-540468BF25F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45" name="Oval 144">
              <a:extLst>
                <a:ext uri="{FF2B5EF4-FFF2-40B4-BE49-F238E27FC236}">
                  <a16:creationId xmlns:a16="http://schemas.microsoft.com/office/drawing/2014/main" id="{13F249C0-9073-4577-9538-AB7491F2F69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46" name="Green Oval 7">
            <a:extLst>
              <a:ext uri="{FF2B5EF4-FFF2-40B4-BE49-F238E27FC236}">
                <a16:creationId xmlns:a16="http://schemas.microsoft.com/office/drawing/2014/main" id="{E781E7D3-5B9E-42C3-B7DB-61E5F3883CF2}"/>
              </a:ext>
            </a:extLst>
          </p:cNvPr>
          <p:cNvGrpSpPr>
            <a:grpSpLocks noChangeAspect="1"/>
          </p:cNvGrpSpPr>
          <p:nvPr/>
        </p:nvGrpSpPr>
        <p:grpSpPr>
          <a:xfrm>
            <a:off x="3530665" y="4106690"/>
            <a:ext cx="301666" cy="301666"/>
            <a:chOff x="864708" y="7928616"/>
            <a:chExt cx="402336" cy="402336"/>
          </a:xfrm>
        </p:grpSpPr>
        <p:sp>
          <p:nvSpPr>
            <p:cNvPr id="147" name="Oval 146">
              <a:extLst>
                <a:ext uri="{FF2B5EF4-FFF2-40B4-BE49-F238E27FC236}">
                  <a16:creationId xmlns:a16="http://schemas.microsoft.com/office/drawing/2014/main" id="{F3D642FC-E146-442A-BB39-7AE6228A18E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48" name="Oval 147">
              <a:extLst>
                <a:ext uri="{FF2B5EF4-FFF2-40B4-BE49-F238E27FC236}">
                  <a16:creationId xmlns:a16="http://schemas.microsoft.com/office/drawing/2014/main" id="{6B25D97C-2576-4710-998A-3313379BF875}"/>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49" name="Green Oval 8">
            <a:extLst>
              <a:ext uri="{FF2B5EF4-FFF2-40B4-BE49-F238E27FC236}">
                <a16:creationId xmlns:a16="http://schemas.microsoft.com/office/drawing/2014/main" id="{DC5D0D8B-AC55-4593-9FF3-CBACF41D35F3}"/>
              </a:ext>
            </a:extLst>
          </p:cNvPr>
          <p:cNvGrpSpPr>
            <a:grpSpLocks noChangeAspect="1"/>
          </p:cNvGrpSpPr>
          <p:nvPr/>
        </p:nvGrpSpPr>
        <p:grpSpPr>
          <a:xfrm>
            <a:off x="3932887" y="4466336"/>
            <a:ext cx="301666" cy="301666"/>
            <a:chOff x="864708" y="7928616"/>
            <a:chExt cx="402336" cy="402336"/>
          </a:xfrm>
        </p:grpSpPr>
        <p:sp>
          <p:nvSpPr>
            <p:cNvPr id="150" name="Oval 149">
              <a:extLst>
                <a:ext uri="{FF2B5EF4-FFF2-40B4-BE49-F238E27FC236}">
                  <a16:creationId xmlns:a16="http://schemas.microsoft.com/office/drawing/2014/main" id="{5EE91123-DEB7-4AEE-8E22-F2813A44FF8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151" name="Oval 150">
              <a:extLst>
                <a:ext uri="{FF2B5EF4-FFF2-40B4-BE49-F238E27FC236}">
                  <a16:creationId xmlns:a16="http://schemas.microsoft.com/office/drawing/2014/main" id="{47FE6CB4-F95C-47CD-B076-FB71379B723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52" name="Green Oval 9">
            <a:extLst>
              <a:ext uri="{FF2B5EF4-FFF2-40B4-BE49-F238E27FC236}">
                <a16:creationId xmlns:a16="http://schemas.microsoft.com/office/drawing/2014/main" id="{85DBC0F9-16B0-4BC5-8D81-D9D7B30F3388}"/>
              </a:ext>
            </a:extLst>
          </p:cNvPr>
          <p:cNvGrpSpPr>
            <a:grpSpLocks noChangeAspect="1"/>
          </p:cNvGrpSpPr>
          <p:nvPr/>
        </p:nvGrpSpPr>
        <p:grpSpPr>
          <a:xfrm>
            <a:off x="3731776" y="5097009"/>
            <a:ext cx="301666" cy="301666"/>
            <a:chOff x="864708" y="7928616"/>
            <a:chExt cx="402336" cy="402336"/>
          </a:xfrm>
        </p:grpSpPr>
        <p:sp>
          <p:nvSpPr>
            <p:cNvPr id="153" name="Oval 152">
              <a:extLst>
                <a:ext uri="{FF2B5EF4-FFF2-40B4-BE49-F238E27FC236}">
                  <a16:creationId xmlns:a16="http://schemas.microsoft.com/office/drawing/2014/main" id="{EF936512-85CC-4722-BC59-8960698B36F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154" name="Oval 153">
              <a:extLst>
                <a:ext uri="{FF2B5EF4-FFF2-40B4-BE49-F238E27FC236}">
                  <a16:creationId xmlns:a16="http://schemas.microsoft.com/office/drawing/2014/main" id="{26621DE8-09DA-4847-9FB1-5516AA2DB0BD}"/>
                </a:ext>
              </a:extLst>
            </p:cNvPr>
            <p:cNvSpPr/>
            <p:nvPr/>
          </p:nvSpPr>
          <p:spPr bwMode="auto">
            <a:xfrm>
              <a:off x="911671" y="7975584"/>
              <a:ext cx="308415"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55" name="Green Oval 10">
            <a:extLst>
              <a:ext uri="{FF2B5EF4-FFF2-40B4-BE49-F238E27FC236}">
                <a16:creationId xmlns:a16="http://schemas.microsoft.com/office/drawing/2014/main" id="{87C9C6FD-F833-4F02-B323-D91BFFE71B11}"/>
              </a:ext>
            </a:extLst>
          </p:cNvPr>
          <p:cNvGrpSpPr>
            <a:grpSpLocks noChangeAspect="1"/>
          </p:cNvGrpSpPr>
          <p:nvPr/>
        </p:nvGrpSpPr>
        <p:grpSpPr>
          <a:xfrm>
            <a:off x="6273088" y="4466253"/>
            <a:ext cx="301666" cy="301666"/>
            <a:chOff x="864708" y="7928616"/>
            <a:chExt cx="402336" cy="402336"/>
          </a:xfrm>
        </p:grpSpPr>
        <p:sp>
          <p:nvSpPr>
            <p:cNvPr id="156" name="Oval 155">
              <a:extLst>
                <a:ext uri="{FF2B5EF4-FFF2-40B4-BE49-F238E27FC236}">
                  <a16:creationId xmlns:a16="http://schemas.microsoft.com/office/drawing/2014/main" id="{02B8769A-0ABA-4FC1-B330-3DC97B07625C}"/>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57" name="Oval 156">
              <a:extLst>
                <a:ext uri="{FF2B5EF4-FFF2-40B4-BE49-F238E27FC236}">
                  <a16:creationId xmlns:a16="http://schemas.microsoft.com/office/drawing/2014/main" id="{51431C1C-E3A1-47BD-86DE-79251033974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58" name="Green Oval 11">
            <a:extLst>
              <a:ext uri="{FF2B5EF4-FFF2-40B4-BE49-F238E27FC236}">
                <a16:creationId xmlns:a16="http://schemas.microsoft.com/office/drawing/2014/main" id="{2093B1EB-6A47-4BED-BBC1-BC85A7418C5D}"/>
              </a:ext>
            </a:extLst>
          </p:cNvPr>
          <p:cNvGrpSpPr>
            <a:grpSpLocks noChangeAspect="1"/>
          </p:cNvGrpSpPr>
          <p:nvPr/>
        </p:nvGrpSpPr>
        <p:grpSpPr>
          <a:xfrm>
            <a:off x="6370594" y="4667364"/>
            <a:ext cx="301666" cy="301666"/>
            <a:chOff x="864708" y="7928616"/>
            <a:chExt cx="402336" cy="402336"/>
          </a:xfrm>
        </p:grpSpPr>
        <p:sp>
          <p:nvSpPr>
            <p:cNvPr id="159" name="Oval 158">
              <a:extLst>
                <a:ext uri="{FF2B5EF4-FFF2-40B4-BE49-F238E27FC236}">
                  <a16:creationId xmlns:a16="http://schemas.microsoft.com/office/drawing/2014/main" id="{C2841BF8-935F-4E0E-B5AA-170B54889A3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60" name="Oval 159">
              <a:extLst>
                <a:ext uri="{FF2B5EF4-FFF2-40B4-BE49-F238E27FC236}">
                  <a16:creationId xmlns:a16="http://schemas.microsoft.com/office/drawing/2014/main" id="{6E4FD58C-F338-4272-9D49-E773FCECF28D}"/>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61" name="Green Oval 12">
            <a:extLst>
              <a:ext uri="{FF2B5EF4-FFF2-40B4-BE49-F238E27FC236}">
                <a16:creationId xmlns:a16="http://schemas.microsoft.com/office/drawing/2014/main" id="{33E79BF7-2109-4F0C-9646-891C7670273C}"/>
              </a:ext>
            </a:extLst>
          </p:cNvPr>
          <p:cNvGrpSpPr>
            <a:grpSpLocks noChangeAspect="1"/>
          </p:cNvGrpSpPr>
          <p:nvPr/>
        </p:nvGrpSpPr>
        <p:grpSpPr>
          <a:xfrm>
            <a:off x="6474198" y="4868475"/>
            <a:ext cx="301666" cy="301666"/>
            <a:chOff x="864708" y="7928616"/>
            <a:chExt cx="402336" cy="402336"/>
          </a:xfrm>
        </p:grpSpPr>
        <p:sp>
          <p:nvSpPr>
            <p:cNvPr id="162" name="Oval 161">
              <a:extLst>
                <a:ext uri="{FF2B5EF4-FFF2-40B4-BE49-F238E27FC236}">
                  <a16:creationId xmlns:a16="http://schemas.microsoft.com/office/drawing/2014/main" id="{D4B074CF-5688-4E32-9AE7-8BFD2B276B8A}"/>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63" name="Oval 162">
              <a:extLst>
                <a:ext uri="{FF2B5EF4-FFF2-40B4-BE49-F238E27FC236}">
                  <a16:creationId xmlns:a16="http://schemas.microsoft.com/office/drawing/2014/main" id="{9256E9E4-5868-4191-BF62-C6B8E967A0AE}"/>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64" name="Green Oval 13">
            <a:extLst>
              <a:ext uri="{FF2B5EF4-FFF2-40B4-BE49-F238E27FC236}">
                <a16:creationId xmlns:a16="http://schemas.microsoft.com/office/drawing/2014/main" id="{61DE9B55-AA82-4973-9AA3-5273D1BF2C67}"/>
              </a:ext>
            </a:extLst>
          </p:cNvPr>
          <p:cNvGrpSpPr>
            <a:grpSpLocks noChangeAspect="1"/>
          </p:cNvGrpSpPr>
          <p:nvPr/>
        </p:nvGrpSpPr>
        <p:grpSpPr>
          <a:xfrm>
            <a:off x="5417000" y="3572243"/>
            <a:ext cx="301666" cy="301666"/>
            <a:chOff x="864708" y="7928616"/>
            <a:chExt cx="402336" cy="402336"/>
          </a:xfrm>
        </p:grpSpPr>
        <p:sp>
          <p:nvSpPr>
            <p:cNvPr id="165" name="Oval 164">
              <a:extLst>
                <a:ext uri="{FF2B5EF4-FFF2-40B4-BE49-F238E27FC236}">
                  <a16:creationId xmlns:a16="http://schemas.microsoft.com/office/drawing/2014/main" id="{5FF2297D-CE59-4189-AE74-DE50CEAED241}"/>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66" name="Oval 165">
              <a:extLst>
                <a:ext uri="{FF2B5EF4-FFF2-40B4-BE49-F238E27FC236}">
                  <a16:creationId xmlns:a16="http://schemas.microsoft.com/office/drawing/2014/main" id="{C3DD92CB-D8B4-4383-B540-48005F6AE14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67" name="Green Oval 14">
            <a:extLst>
              <a:ext uri="{FF2B5EF4-FFF2-40B4-BE49-F238E27FC236}">
                <a16:creationId xmlns:a16="http://schemas.microsoft.com/office/drawing/2014/main" id="{F412A221-95BF-4BCB-8F10-A33C85E4FA34}"/>
              </a:ext>
            </a:extLst>
          </p:cNvPr>
          <p:cNvGrpSpPr>
            <a:grpSpLocks noChangeAspect="1"/>
          </p:cNvGrpSpPr>
          <p:nvPr/>
        </p:nvGrpSpPr>
        <p:grpSpPr>
          <a:xfrm>
            <a:off x="5735024" y="3268728"/>
            <a:ext cx="301666" cy="301666"/>
            <a:chOff x="864708" y="7928616"/>
            <a:chExt cx="402336" cy="402336"/>
          </a:xfrm>
        </p:grpSpPr>
        <p:sp>
          <p:nvSpPr>
            <p:cNvPr id="168" name="Oval 167">
              <a:extLst>
                <a:ext uri="{FF2B5EF4-FFF2-40B4-BE49-F238E27FC236}">
                  <a16:creationId xmlns:a16="http://schemas.microsoft.com/office/drawing/2014/main" id="{5F849B3E-6272-4A70-A407-74D2859024E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69" name="Oval 168">
              <a:extLst>
                <a:ext uri="{FF2B5EF4-FFF2-40B4-BE49-F238E27FC236}">
                  <a16:creationId xmlns:a16="http://schemas.microsoft.com/office/drawing/2014/main" id="{33D062A6-D1EC-40C1-A319-DFE95225C252}"/>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70" name="Green Oval 15">
            <a:extLst>
              <a:ext uri="{FF2B5EF4-FFF2-40B4-BE49-F238E27FC236}">
                <a16:creationId xmlns:a16="http://schemas.microsoft.com/office/drawing/2014/main" id="{425EF16B-0392-4E89-A2C6-0D1994191942}"/>
              </a:ext>
            </a:extLst>
          </p:cNvPr>
          <p:cNvGrpSpPr>
            <a:grpSpLocks noChangeAspect="1"/>
          </p:cNvGrpSpPr>
          <p:nvPr/>
        </p:nvGrpSpPr>
        <p:grpSpPr>
          <a:xfrm>
            <a:off x="5560057" y="2839082"/>
            <a:ext cx="301666" cy="301666"/>
            <a:chOff x="864708" y="7928616"/>
            <a:chExt cx="402336" cy="402336"/>
          </a:xfrm>
        </p:grpSpPr>
        <p:sp>
          <p:nvSpPr>
            <p:cNvPr id="171" name="Oval 170">
              <a:extLst>
                <a:ext uri="{FF2B5EF4-FFF2-40B4-BE49-F238E27FC236}">
                  <a16:creationId xmlns:a16="http://schemas.microsoft.com/office/drawing/2014/main" id="{8B9CDE87-8832-4454-8FD9-12951139A4E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72" name="Oval 171">
              <a:extLst>
                <a:ext uri="{FF2B5EF4-FFF2-40B4-BE49-F238E27FC236}">
                  <a16:creationId xmlns:a16="http://schemas.microsoft.com/office/drawing/2014/main" id="{41BC7A63-9F4F-4B55-ABAE-B4F7DB92407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73" name="Green Oval 16">
            <a:extLst>
              <a:ext uri="{FF2B5EF4-FFF2-40B4-BE49-F238E27FC236}">
                <a16:creationId xmlns:a16="http://schemas.microsoft.com/office/drawing/2014/main" id="{8F7DD82C-5B94-408A-8A24-9E647ED2ADEC}"/>
              </a:ext>
            </a:extLst>
          </p:cNvPr>
          <p:cNvGrpSpPr>
            <a:grpSpLocks noChangeAspect="1"/>
          </p:cNvGrpSpPr>
          <p:nvPr/>
        </p:nvGrpSpPr>
        <p:grpSpPr>
          <a:xfrm>
            <a:off x="6142059" y="2506943"/>
            <a:ext cx="301666" cy="301666"/>
            <a:chOff x="864708" y="7928616"/>
            <a:chExt cx="402336" cy="402336"/>
          </a:xfrm>
        </p:grpSpPr>
        <p:sp>
          <p:nvSpPr>
            <p:cNvPr id="174" name="Oval 173">
              <a:extLst>
                <a:ext uri="{FF2B5EF4-FFF2-40B4-BE49-F238E27FC236}">
                  <a16:creationId xmlns:a16="http://schemas.microsoft.com/office/drawing/2014/main" id="{694EEE6B-7C4A-4363-A5EA-5E55BC0AAB6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75" name="Oval 174">
              <a:extLst>
                <a:ext uri="{FF2B5EF4-FFF2-40B4-BE49-F238E27FC236}">
                  <a16:creationId xmlns:a16="http://schemas.microsoft.com/office/drawing/2014/main" id="{95ECD948-976A-4223-B9EC-2FFE412A0F05}"/>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76" name="Green Oval 17">
            <a:extLst>
              <a:ext uri="{FF2B5EF4-FFF2-40B4-BE49-F238E27FC236}">
                <a16:creationId xmlns:a16="http://schemas.microsoft.com/office/drawing/2014/main" id="{1EA6842A-EC54-4756-8070-CF8021F07AFB}"/>
              </a:ext>
            </a:extLst>
          </p:cNvPr>
          <p:cNvGrpSpPr>
            <a:grpSpLocks noChangeAspect="1"/>
          </p:cNvGrpSpPr>
          <p:nvPr/>
        </p:nvGrpSpPr>
        <p:grpSpPr>
          <a:xfrm>
            <a:off x="6291044" y="3040194"/>
            <a:ext cx="301666" cy="301666"/>
            <a:chOff x="864708" y="7928616"/>
            <a:chExt cx="402336" cy="402336"/>
          </a:xfrm>
        </p:grpSpPr>
        <p:sp>
          <p:nvSpPr>
            <p:cNvPr id="177" name="Oval 176">
              <a:extLst>
                <a:ext uri="{FF2B5EF4-FFF2-40B4-BE49-F238E27FC236}">
                  <a16:creationId xmlns:a16="http://schemas.microsoft.com/office/drawing/2014/main" id="{9C6A46A7-E98B-4EC7-9B8B-017D667297FB}"/>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78" name="Oval 177">
              <a:extLst>
                <a:ext uri="{FF2B5EF4-FFF2-40B4-BE49-F238E27FC236}">
                  <a16:creationId xmlns:a16="http://schemas.microsoft.com/office/drawing/2014/main" id="{8639ADB5-6267-4F6C-BA07-833D28089DAF}"/>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79" name="Green Oval 18">
            <a:extLst>
              <a:ext uri="{FF2B5EF4-FFF2-40B4-BE49-F238E27FC236}">
                <a16:creationId xmlns:a16="http://schemas.microsoft.com/office/drawing/2014/main" id="{9F765961-2E9B-44EA-94A6-0B2D1CE4B15F}"/>
              </a:ext>
            </a:extLst>
          </p:cNvPr>
          <p:cNvGrpSpPr>
            <a:grpSpLocks noChangeAspect="1"/>
          </p:cNvGrpSpPr>
          <p:nvPr/>
        </p:nvGrpSpPr>
        <p:grpSpPr>
          <a:xfrm>
            <a:off x="6675309" y="3421084"/>
            <a:ext cx="301666" cy="301666"/>
            <a:chOff x="864708" y="7928616"/>
            <a:chExt cx="402336" cy="402336"/>
          </a:xfrm>
        </p:grpSpPr>
        <p:sp>
          <p:nvSpPr>
            <p:cNvPr id="180" name="Oval 179">
              <a:extLst>
                <a:ext uri="{FF2B5EF4-FFF2-40B4-BE49-F238E27FC236}">
                  <a16:creationId xmlns:a16="http://schemas.microsoft.com/office/drawing/2014/main" id="{3C794F4A-210D-405B-9E13-9F4D76E75E92}"/>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81" name="Oval 180">
              <a:extLst>
                <a:ext uri="{FF2B5EF4-FFF2-40B4-BE49-F238E27FC236}">
                  <a16:creationId xmlns:a16="http://schemas.microsoft.com/office/drawing/2014/main" id="{7722ECED-7863-44AF-868A-0FF9F8CC094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82" name="Green Oval 19">
            <a:extLst>
              <a:ext uri="{FF2B5EF4-FFF2-40B4-BE49-F238E27FC236}">
                <a16:creationId xmlns:a16="http://schemas.microsoft.com/office/drawing/2014/main" id="{8177DE3F-CB7D-4274-8794-CCBE01B2E41F}"/>
              </a:ext>
            </a:extLst>
          </p:cNvPr>
          <p:cNvGrpSpPr>
            <a:grpSpLocks noChangeAspect="1"/>
          </p:cNvGrpSpPr>
          <p:nvPr/>
        </p:nvGrpSpPr>
        <p:grpSpPr>
          <a:xfrm>
            <a:off x="6980021" y="2839082"/>
            <a:ext cx="301666" cy="301666"/>
            <a:chOff x="864708" y="7928616"/>
            <a:chExt cx="402336" cy="402336"/>
          </a:xfrm>
        </p:grpSpPr>
        <p:sp>
          <p:nvSpPr>
            <p:cNvPr id="183" name="Oval 182">
              <a:extLst>
                <a:ext uri="{FF2B5EF4-FFF2-40B4-BE49-F238E27FC236}">
                  <a16:creationId xmlns:a16="http://schemas.microsoft.com/office/drawing/2014/main" id="{7539D2B5-F6FC-448B-8AED-FCF791E8398C}"/>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184" name="Oval 183">
              <a:extLst>
                <a:ext uri="{FF2B5EF4-FFF2-40B4-BE49-F238E27FC236}">
                  <a16:creationId xmlns:a16="http://schemas.microsoft.com/office/drawing/2014/main" id="{F665160A-742B-452B-8CB3-D3A9163BAA3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85" name="Green Oval 20">
            <a:extLst>
              <a:ext uri="{FF2B5EF4-FFF2-40B4-BE49-F238E27FC236}">
                <a16:creationId xmlns:a16="http://schemas.microsoft.com/office/drawing/2014/main" id="{AD601B40-9540-49D4-AA88-BEE0EA09DCC5}"/>
              </a:ext>
            </a:extLst>
          </p:cNvPr>
          <p:cNvGrpSpPr>
            <a:grpSpLocks noChangeAspect="1"/>
          </p:cNvGrpSpPr>
          <p:nvPr/>
        </p:nvGrpSpPr>
        <p:grpSpPr>
          <a:xfrm>
            <a:off x="6675309" y="2354586"/>
            <a:ext cx="301666" cy="301666"/>
            <a:chOff x="864708" y="7928616"/>
            <a:chExt cx="402336" cy="402336"/>
          </a:xfrm>
        </p:grpSpPr>
        <p:sp>
          <p:nvSpPr>
            <p:cNvPr id="186" name="Oval 185">
              <a:extLst>
                <a:ext uri="{FF2B5EF4-FFF2-40B4-BE49-F238E27FC236}">
                  <a16:creationId xmlns:a16="http://schemas.microsoft.com/office/drawing/2014/main" id="{2EB3296A-A843-4CF9-9601-7223252EF96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87" name="Oval 186">
              <a:extLst>
                <a:ext uri="{FF2B5EF4-FFF2-40B4-BE49-F238E27FC236}">
                  <a16:creationId xmlns:a16="http://schemas.microsoft.com/office/drawing/2014/main" id="{153BE622-47A0-4264-8500-48AEE3FB591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88" name="Green Oval 21">
            <a:extLst>
              <a:ext uri="{FF2B5EF4-FFF2-40B4-BE49-F238E27FC236}">
                <a16:creationId xmlns:a16="http://schemas.microsoft.com/office/drawing/2014/main" id="{DAD1BB68-17C0-48C9-A1B9-C54BA9099794}"/>
              </a:ext>
            </a:extLst>
          </p:cNvPr>
          <p:cNvGrpSpPr>
            <a:grpSpLocks noChangeAspect="1"/>
          </p:cNvGrpSpPr>
          <p:nvPr/>
        </p:nvGrpSpPr>
        <p:grpSpPr>
          <a:xfrm>
            <a:off x="6536757" y="1041817"/>
            <a:ext cx="301666" cy="301666"/>
            <a:chOff x="864708" y="7928616"/>
            <a:chExt cx="402336" cy="402336"/>
          </a:xfrm>
        </p:grpSpPr>
        <p:sp>
          <p:nvSpPr>
            <p:cNvPr id="189" name="Oval 188">
              <a:extLst>
                <a:ext uri="{FF2B5EF4-FFF2-40B4-BE49-F238E27FC236}">
                  <a16:creationId xmlns:a16="http://schemas.microsoft.com/office/drawing/2014/main" id="{54F47317-F98F-46C1-9576-49CF284A504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90" name="Oval 189">
              <a:extLst>
                <a:ext uri="{FF2B5EF4-FFF2-40B4-BE49-F238E27FC236}">
                  <a16:creationId xmlns:a16="http://schemas.microsoft.com/office/drawing/2014/main" id="{2FCEA877-2D11-4EFC-8D26-1F60C9B4BBD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91" name="Green Oval 22">
            <a:extLst>
              <a:ext uri="{FF2B5EF4-FFF2-40B4-BE49-F238E27FC236}">
                <a16:creationId xmlns:a16="http://schemas.microsoft.com/office/drawing/2014/main" id="{31E953F8-9B5B-4F85-B15B-FCB445A655AE}"/>
              </a:ext>
            </a:extLst>
          </p:cNvPr>
          <p:cNvGrpSpPr>
            <a:grpSpLocks noChangeAspect="1"/>
          </p:cNvGrpSpPr>
          <p:nvPr/>
        </p:nvGrpSpPr>
        <p:grpSpPr>
          <a:xfrm>
            <a:off x="7563305" y="1211912"/>
            <a:ext cx="301666" cy="301666"/>
            <a:chOff x="864708" y="7928616"/>
            <a:chExt cx="402336" cy="402336"/>
          </a:xfrm>
        </p:grpSpPr>
        <p:sp>
          <p:nvSpPr>
            <p:cNvPr id="192" name="Oval 191">
              <a:extLst>
                <a:ext uri="{FF2B5EF4-FFF2-40B4-BE49-F238E27FC236}">
                  <a16:creationId xmlns:a16="http://schemas.microsoft.com/office/drawing/2014/main" id="{CA57B751-2B75-4E5B-B4E6-E9DF507C0935}"/>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93" name="Oval 192">
              <a:extLst>
                <a:ext uri="{FF2B5EF4-FFF2-40B4-BE49-F238E27FC236}">
                  <a16:creationId xmlns:a16="http://schemas.microsoft.com/office/drawing/2014/main" id="{C0AC6F98-4EBC-43CE-B652-AB2E46756D6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94" name="Green Oval 23">
            <a:extLst>
              <a:ext uri="{FF2B5EF4-FFF2-40B4-BE49-F238E27FC236}">
                <a16:creationId xmlns:a16="http://schemas.microsoft.com/office/drawing/2014/main" id="{B76DAE13-7884-4008-A927-AA090C62A5FB}"/>
              </a:ext>
            </a:extLst>
          </p:cNvPr>
          <p:cNvGrpSpPr>
            <a:grpSpLocks noChangeAspect="1"/>
          </p:cNvGrpSpPr>
          <p:nvPr/>
        </p:nvGrpSpPr>
        <p:grpSpPr>
          <a:xfrm>
            <a:off x="7388339" y="1719905"/>
            <a:ext cx="301666" cy="301666"/>
            <a:chOff x="864708" y="7928616"/>
            <a:chExt cx="402336" cy="402336"/>
          </a:xfrm>
        </p:grpSpPr>
        <p:sp>
          <p:nvSpPr>
            <p:cNvPr id="195" name="Oval 194">
              <a:extLst>
                <a:ext uri="{FF2B5EF4-FFF2-40B4-BE49-F238E27FC236}">
                  <a16:creationId xmlns:a16="http://schemas.microsoft.com/office/drawing/2014/main" id="{B6673C7D-7D5A-4597-9A5D-564A400A7CD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96" name="Oval 195">
              <a:extLst>
                <a:ext uri="{FF2B5EF4-FFF2-40B4-BE49-F238E27FC236}">
                  <a16:creationId xmlns:a16="http://schemas.microsoft.com/office/drawing/2014/main" id="{8AFD68E9-5820-4C35-9458-CC31E8BAB96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97" name="Green Oval 24">
            <a:extLst>
              <a:ext uri="{FF2B5EF4-FFF2-40B4-BE49-F238E27FC236}">
                <a16:creationId xmlns:a16="http://schemas.microsoft.com/office/drawing/2014/main" id="{930A49FF-946B-4544-8415-0BCF913918DC}"/>
              </a:ext>
            </a:extLst>
          </p:cNvPr>
          <p:cNvGrpSpPr>
            <a:grpSpLocks noChangeAspect="1"/>
          </p:cNvGrpSpPr>
          <p:nvPr/>
        </p:nvGrpSpPr>
        <p:grpSpPr>
          <a:xfrm>
            <a:off x="7513270" y="2278408"/>
            <a:ext cx="301666" cy="301666"/>
            <a:chOff x="864708" y="7928616"/>
            <a:chExt cx="402336" cy="402336"/>
          </a:xfrm>
        </p:grpSpPr>
        <p:sp>
          <p:nvSpPr>
            <p:cNvPr id="198" name="Oval 197">
              <a:extLst>
                <a:ext uri="{FF2B5EF4-FFF2-40B4-BE49-F238E27FC236}">
                  <a16:creationId xmlns:a16="http://schemas.microsoft.com/office/drawing/2014/main" id="{020F51AA-1C89-4E58-985E-1789F8929DE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99" name="Oval 198">
              <a:extLst>
                <a:ext uri="{FF2B5EF4-FFF2-40B4-BE49-F238E27FC236}">
                  <a16:creationId xmlns:a16="http://schemas.microsoft.com/office/drawing/2014/main" id="{855367E5-279A-457F-8614-98DA7DF48A7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00" name="Green Oval 25">
            <a:extLst>
              <a:ext uri="{FF2B5EF4-FFF2-40B4-BE49-F238E27FC236}">
                <a16:creationId xmlns:a16="http://schemas.microsoft.com/office/drawing/2014/main" id="{B1F578FA-04E3-48C7-941D-943FEE6980D2}"/>
              </a:ext>
            </a:extLst>
          </p:cNvPr>
          <p:cNvGrpSpPr>
            <a:grpSpLocks noChangeAspect="1"/>
          </p:cNvGrpSpPr>
          <p:nvPr/>
        </p:nvGrpSpPr>
        <p:grpSpPr>
          <a:xfrm>
            <a:off x="8101369" y="2278408"/>
            <a:ext cx="301666" cy="301666"/>
            <a:chOff x="864708" y="7928616"/>
            <a:chExt cx="402336" cy="402336"/>
          </a:xfrm>
        </p:grpSpPr>
        <p:sp>
          <p:nvSpPr>
            <p:cNvPr id="201" name="Oval 200">
              <a:extLst>
                <a:ext uri="{FF2B5EF4-FFF2-40B4-BE49-F238E27FC236}">
                  <a16:creationId xmlns:a16="http://schemas.microsoft.com/office/drawing/2014/main" id="{FCC5EA0A-9A23-472B-8D98-857D253A08B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02" name="Oval 201">
              <a:extLst>
                <a:ext uri="{FF2B5EF4-FFF2-40B4-BE49-F238E27FC236}">
                  <a16:creationId xmlns:a16="http://schemas.microsoft.com/office/drawing/2014/main" id="{DE769FD4-C0DA-437C-B6C8-02F3B65841DF}"/>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03" name="Green Oval 26">
            <a:extLst>
              <a:ext uri="{FF2B5EF4-FFF2-40B4-BE49-F238E27FC236}">
                <a16:creationId xmlns:a16="http://schemas.microsoft.com/office/drawing/2014/main" id="{5BFAA90C-C055-419E-850B-5CD473F9215E}"/>
              </a:ext>
            </a:extLst>
          </p:cNvPr>
          <p:cNvGrpSpPr>
            <a:grpSpLocks noChangeAspect="1"/>
          </p:cNvGrpSpPr>
          <p:nvPr/>
        </p:nvGrpSpPr>
        <p:grpSpPr>
          <a:xfrm>
            <a:off x="8101369" y="1364269"/>
            <a:ext cx="301666" cy="301666"/>
            <a:chOff x="864708" y="7928616"/>
            <a:chExt cx="402336" cy="402336"/>
          </a:xfrm>
        </p:grpSpPr>
        <p:sp>
          <p:nvSpPr>
            <p:cNvPr id="204" name="Oval 203">
              <a:extLst>
                <a:ext uri="{FF2B5EF4-FFF2-40B4-BE49-F238E27FC236}">
                  <a16:creationId xmlns:a16="http://schemas.microsoft.com/office/drawing/2014/main" id="{279A62C4-71AF-4DD8-B6B2-D20DFEA2E13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05" name="Oval 204">
              <a:extLst>
                <a:ext uri="{FF2B5EF4-FFF2-40B4-BE49-F238E27FC236}">
                  <a16:creationId xmlns:a16="http://schemas.microsoft.com/office/drawing/2014/main" id="{B7D04695-601B-4D75-9DD5-50821A268C7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06" name="Green Oval 27">
            <a:extLst>
              <a:ext uri="{FF2B5EF4-FFF2-40B4-BE49-F238E27FC236}">
                <a16:creationId xmlns:a16="http://schemas.microsoft.com/office/drawing/2014/main" id="{28B5D344-0189-4A66-AE33-E2C756729BB8}"/>
              </a:ext>
            </a:extLst>
          </p:cNvPr>
          <p:cNvGrpSpPr>
            <a:grpSpLocks noChangeAspect="1"/>
          </p:cNvGrpSpPr>
          <p:nvPr/>
        </p:nvGrpSpPr>
        <p:grpSpPr>
          <a:xfrm>
            <a:off x="8655945" y="1723831"/>
            <a:ext cx="301666" cy="301666"/>
            <a:chOff x="864708" y="7928616"/>
            <a:chExt cx="402336" cy="402336"/>
          </a:xfrm>
        </p:grpSpPr>
        <p:sp>
          <p:nvSpPr>
            <p:cNvPr id="207" name="Oval 206">
              <a:extLst>
                <a:ext uri="{FF2B5EF4-FFF2-40B4-BE49-F238E27FC236}">
                  <a16:creationId xmlns:a16="http://schemas.microsoft.com/office/drawing/2014/main" id="{B5ABE147-30FB-4439-ABD9-532762D2D05E}"/>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08" name="Oval 207">
              <a:extLst>
                <a:ext uri="{FF2B5EF4-FFF2-40B4-BE49-F238E27FC236}">
                  <a16:creationId xmlns:a16="http://schemas.microsoft.com/office/drawing/2014/main" id="{F56AF65B-9CCC-41BB-8428-9BEAB56481E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09" name="Green Oval 28">
            <a:extLst>
              <a:ext uri="{FF2B5EF4-FFF2-40B4-BE49-F238E27FC236}">
                <a16:creationId xmlns:a16="http://schemas.microsoft.com/office/drawing/2014/main" id="{B2E46F73-B6D3-46C9-99A4-3337CEFED996}"/>
              </a:ext>
            </a:extLst>
          </p:cNvPr>
          <p:cNvGrpSpPr>
            <a:grpSpLocks noChangeAspect="1"/>
          </p:cNvGrpSpPr>
          <p:nvPr/>
        </p:nvGrpSpPr>
        <p:grpSpPr>
          <a:xfrm>
            <a:off x="9216619" y="1211912"/>
            <a:ext cx="301666" cy="301666"/>
            <a:chOff x="864708" y="7928616"/>
            <a:chExt cx="402336" cy="402336"/>
          </a:xfrm>
        </p:grpSpPr>
        <p:sp>
          <p:nvSpPr>
            <p:cNvPr id="210" name="Oval 209">
              <a:extLst>
                <a:ext uri="{FF2B5EF4-FFF2-40B4-BE49-F238E27FC236}">
                  <a16:creationId xmlns:a16="http://schemas.microsoft.com/office/drawing/2014/main" id="{3E2AEF99-2BAF-49BF-B7E1-6DBDA749806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11" name="Oval 210">
              <a:extLst>
                <a:ext uri="{FF2B5EF4-FFF2-40B4-BE49-F238E27FC236}">
                  <a16:creationId xmlns:a16="http://schemas.microsoft.com/office/drawing/2014/main" id="{C139A242-9503-4116-B543-4F04FFED3D4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12" name="Green Oval 29">
            <a:extLst>
              <a:ext uri="{FF2B5EF4-FFF2-40B4-BE49-F238E27FC236}">
                <a16:creationId xmlns:a16="http://schemas.microsoft.com/office/drawing/2014/main" id="{AACC3ED9-6D9E-4941-B724-D6E216AFD6B2}"/>
              </a:ext>
            </a:extLst>
          </p:cNvPr>
          <p:cNvGrpSpPr>
            <a:grpSpLocks noChangeAspect="1"/>
          </p:cNvGrpSpPr>
          <p:nvPr/>
        </p:nvGrpSpPr>
        <p:grpSpPr>
          <a:xfrm>
            <a:off x="9929651" y="1010801"/>
            <a:ext cx="301666" cy="301666"/>
            <a:chOff x="864708" y="7928616"/>
            <a:chExt cx="402336" cy="402336"/>
          </a:xfrm>
        </p:grpSpPr>
        <p:sp>
          <p:nvSpPr>
            <p:cNvPr id="213" name="Oval 212">
              <a:extLst>
                <a:ext uri="{FF2B5EF4-FFF2-40B4-BE49-F238E27FC236}">
                  <a16:creationId xmlns:a16="http://schemas.microsoft.com/office/drawing/2014/main" id="{A6023970-52EA-49A5-9E79-323A5D23D0A5}"/>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14" name="Oval 213">
              <a:extLst>
                <a:ext uri="{FF2B5EF4-FFF2-40B4-BE49-F238E27FC236}">
                  <a16:creationId xmlns:a16="http://schemas.microsoft.com/office/drawing/2014/main" id="{16DA005F-0DE8-4AC1-A5CD-653BA1178AFE}"/>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15" name="Green Oval 30">
            <a:extLst>
              <a:ext uri="{FF2B5EF4-FFF2-40B4-BE49-F238E27FC236}">
                <a16:creationId xmlns:a16="http://schemas.microsoft.com/office/drawing/2014/main" id="{8C9F11BA-63DF-423F-953D-305D9120CBB8}"/>
              </a:ext>
            </a:extLst>
          </p:cNvPr>
          <p:cNvGrpSpPr>
            <a:grpSpLocks noChangeAspect="1"/>
          </p:cNvGrpSpPr>
          <p:nvPr/>
        </p:nvGrpSpPr>
        <p:grpSpPr>
          <a:xfrm>
            <a:off x="10130761" y="1516624"/>
            <a:ext cx="301666" cy="301666"/>
            <a:chOff x="864708" y="7928616"/>
            <a:chExt cx="402336" cy="402336"/>
          </a:xfrm>
        </p:grpSpPr>
        <p:sp>
          <p:nvSpPr>
            <p:cNvPr id="216" name="Oval 215">
              <a:extLst>
                <a:ext uri="{FF2B5EF4-FFF2-40B4-BE49-F238E27FC236}">
                  <a16:creationId xmlns:a16="http://schemas.microsoft.com/office/drawing/2014/main" id="{8EE25BF0-2CBC-42B6-8B2A-CFD8CF86D92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17" name="Oval 216">
              <a:extLst>
                <a:ext uri="{FF2B5EF4-FFF2-40B4-BE49-F238E27FC236}">
                  <a16:creationId xmlns:a16="http://schemas.microsoft.com/office/drawing/2014/main" id="{D2B51F0D-45CF-4CA6-B507-885A8939FF8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18" name="Green Oval 31">
            <a:extLst>
              <a:ext uri="{FF2B5EF4-FFF2-40B4-BE49-F238E27FC236}">
                <a16:creationId xmlns:a16="http://schemas.microsoft.com/office/drawing/2014/main" id="{CE499B2C-D65B-4339-9C1A-DFED35B1B464}"/>
              </a:ext>
            </a:extLst>
          </p:cNvPr>
          <p:cNvGrpSpPr>
            <a:grpSpLocks noChangeAspect="1"/>
          </p:cNvGrpSpPr>
          <p:nvPr/>
        </p:nvGrpSpPr>
        <p:grpSpPr>
          <a:xfrm>
            <a:off x="10636584" y="1220014"/>
            <a:ext cx="301666" cy="301666"/>
            <a:chOff x="864708" y="7928616"/>
            <a:chExt cx="402336" cy="402336"/>
          </a:xfrm>
        </p:grpSpPr>
        <p:sp>
          <p:nvSpPr>
            <p:cNvPr id="219" name="Oval 218">
              <a:extLst>
                <a:ext uri="{FF2B5EF4-FFF2-40B4-BE49-F238E27FC236}">
                  <a16:creationId xmlns:a16="http://schemas.microsoft.com/office/drawing/2014/main" id="{2D4A1B29-3FE7-4B65-B7C7-E66EFE6D31AA}"/>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20" name="Oval 219">
              <a:extLst>
                <a:ext uri="{FF2B5EF4-FFF2-40B4-BE49-F238E27FC236}">
                  <a16:creationId xmlns:a16="http://schemas.microsoft.com/office/drawing/2014/main" id="{7E74EE9A-A0C8-4A0A-AEBB-531A0E3763BC}"/>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21" name="Green Oval 32">
            <a:extLst>
              <a:ext uri="{FF2B5EF4-FFF2-40B4-BE49-F238E27FC236}">
                <a16:creationId xmlns:a16="http://schemas.microsoft.com/office/drawing/2014/main" id="{9DE321DE-2E10-4AD1-8C79-62A3BEA9BC9A}"/>
              </a:ext>
            </a:extLst>
          </p:cNvPr>
          <p:cNvGrpSpPr>
            <a:grpSpLocks noChangeAspect="1"/>
          </p:cNvGrpSpPr>
          <p:nvPr/>
        </p:nvGrpSpPr>
        <p:grpSpPr>
          <a:xfrm>
            <a:off x="3399638" y="1061080"/>
            <a:ext cx="301666" cy="301666"/>
            <a:chOff x="864708" y="7928616"/>
            <a:chExt cx="402336" cy="402336"/>
          </a:xfrm>
        </p:grpSpPr>
        <p:sp>
          <p:nvSpPr>
            <p:cNvPr id="222" name="Oval 221">
              <a:extLst>
                <a:ext uri="{FF2B5EF4-FFF2-40B4-BE49-F238E27FC236}">
                  <a16:creationId xmlns:a16="http://schemas.microsoft.com/office/drawing/2014/main" id="{F9CA7260-F1B4-42FF-A634-117E2D0B8C5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23" name="Oval 222">
              <a:extLst>
                <a:ext uri="{FF2B5EF4-FFF2-40B4-BE49-F238E27FC236}">
                  <a16:creationId xmlns:a16="http://schemas.microsoft.com/office/drawing/2014/main" id="{B8211DBA-D3A0-4CF1-9778-E5EE79A95C47}"/>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24" name="Green Oval 33">
            <a:extLst>
              <a:ext uri="{FF2B5EF4-FFF2-40B4-BE49-F238E27FC236}">
                <a16:creationId xmlns:a16="http://schemas.microsoft.com/office/drawing/2014/main" id="{AC58B2F9-2984-4A36-8992-0AC5E9340DBE}"/>
              </a:ext>
            </a:extLst>
          </p:cNvPr>
          <p:cNvGrpSpPr>
            <a:grpSpLocks noChangeAspect="1"/>
          </p:cNvGrpSpPr>
          <p:nvPr/>
        </p:nvGrpSpPr>
        <p:grpSpPr>
          <a:xfrm>
            <a:off x="9722443" y="1975220"/>
            <a:ext cx="301666" cy="301666"/>
            <a:chOff x="864708" y="7928616"/>
            <a:chExt cx="402336" cy="402336"/>
          </a:xfrm>
        </p:grpSpPr>
        <p:sp>
          <p:nvSpPr>
            <p:cNvPr id="225" name="Oval 224">
              <a:extLst>
                <a:ext uri="{FF2B5EF4-FFF2-40B4-BE49-F238E27FC236}">
                  <a16:creationId xmlns:a16="http://schemas.microsoft.com/office/drawing/2014/main" id="{52FD80F2-F593-473B-B3DF-2D007F4EA9D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26" name="Oval 225">
              <a:extLst>
                <a:ext uri="{FF2B5EF4-FFF2-40B4-BE49-F238E27FC236}">
                  <a16:creationId xmlns:a16="http://schemas.microsoft.com/office/drawing/2014/main" id="{FC4CF8FF-3129-4341-8210-7BCD541427F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27" name="Green Oval 34">
            <a:extLst>
              <a:ext uri="{FF2B5EF4-FFF2-40B4-BE49-F238E27FC236}">
                <a16:creationId xmlns:a16="http://schemas.microsoft.com/office/drawing/2014/main" id="{6DF4F2BB-EC84-45B7-9131-E074AE399DC5}"/>
              </a:ext>
            </a:extLst>
          </p:cNvPr>
          <p:cNvGrpSpPr>
            <a:grpSpLocks noChangeAspect="1"/>
          </p:cNvGrpSpPr>
          <p:nvPr/>
        </p:nvGrpSpPr>
        <p:grpSpPr>
          <a:xfrm>
            <a:off x="8808302" y="2430765"/>
            <a:ext cx="301666" cy="301666"/>
            <a:chOff x="864708" y="7928616"/>
            <a:chExt cx="402336" cy="402336"/>
          </a:xfrm>
        </p:grpSpPr>
        <p:sp>
          <p:nvSpPr>
            <p:cNvPr id="228" name="Oval 227">
              <a:extLst>
                <a:ext uri="{FF2B5EF4-FFF2-40B4-BE49-F238E27FC236}">
                  <a16:creationId xmlns:a16="http://schemas.microsoft.com/office/drawing/2014/main" id="{F733BDD3-B0BD-4306-96A7-6A9F3BDC80BB}"/>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29" name="Oval 228">
              <a:extLst>
                <a:ext uri="{FF2B5EF4-FFF2-40B4-BE49-F238E27FC236}">
                  <a16:creationId xmlns:a16="http://schemas.microsoft.com/office/drawing/2014/main" id="{C2B2FE52-E0A5-4842-8715-0F5C97C9B39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30" name="Green Oval 35">
            <a:extLst>
              <a:ext uri="{FF2B5EF4-FFF2-40B4-BE49-F238E27FC236}">
                <a16:creationId xmlns:a16="http://schemas.microsoft.com/office/drawing/2014/main" id="{96825177-19E3-40F3-9EA6-8280EE87B54F}"/>
              </a:ext>
            </a:extLst>
          </p:cNvPr>
          <p:cNvGrpSpPr>
            <a:grpSpLocks noChangeAspect="1"/>
          </p:cNvGrpSpPr>
          <p:nvPr/>
        </p:nvGrpSpPr>
        <p:grpSpPr>
          <a:xfrm>
            <a:off x="8352756" y="2583122"/>
            <a:ext cx="301666" cy="301666"/>
            <a:chOff x="864708" y="7928616"/>
            <a:chExt cx="402336" cy="402336"/>
          </a:xfrm>
        </p:grpSpPr>
        <p:sp>
          <p:nvSpPr>
            <p:cNvPr id="231" name="Oval 230">
              <a:extLst>
                <a:ext uri="{FF2B5EF4-FFF2-40B4-BE49-F238E27FC236}">
                  <a16:creationId xmlns:a16="http://schemas.microsoft.com/office/drawing/2014/main" id="{777441B1-E927-4B20-B069-3EFC9C6D78DE}"/>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32" name="Oval 231">
              <a:extLst>
                <a:ext uri="{FF2B5EF4-FFF2-40B4-BE49-F238E27FC236}">
                  <a16:creationId xmlns:a16="http://schemas.microsoft.com/office/drawing/2014/main" id="{46847542-49F6-4B2A-AC6E-5960806B4FC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33" name="Green Oval 36">
            <a:extLst>
              <a:ext uri="{FF2B5EF4-FFF2-40B4-BE49-F238E27FC236}">
                <a16:creationId xmlns:a16="http://schemas.microsoft.com/office/drawing/2014/main" id="{A4726244-C405-4282-861C-C62BB2F66C76}"/>
              </a:ext>
            </a:extLst>
          </p:cNvPr>
          <p:cNvGrpSpPr>
            <a:grpSpLocks noChangeAspect="1"/>
          </p:cNvGrpSpPr>
          <p:nvPr/>
        </p:nvGrpSpPr>
        <p:grpSpPr>
          <a:xfrm>
            <a:off x="7894163" y="2659300"/>
            <a:ext cx="301666" cy="301666"/>
            <a:chOff x="864708" y="7928616"/>
            <a:chExt cx="402336" cy="402336"/>
          </a:xfrm>
        </p:grpSpPr>
        <p:sp>
          <p:nvSpPr>
            <p:cNvPr id="234" name="Oval 233">
              <a:extLst>
                <a:ext uri="{FF2B5EF4-FFF2-40B4-BE49-F238E27FC236}">
                  <a16:creationId xmlns:a16="http://schemas.microsoft.com/office/drawing/2014/main" id="{C79F3FC3-CD57-4C3D-8816-5A5C7D18FE9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35" name="Oval 234">
              <a:extLst>
                <a:ext uri="{FF2B5EF4-FFF2-40B4-BE49-F238E27FC236}">
                  <a16:creationId xmlns:a16="http://schemas.microsoft.com/office/drawing/2014/main" id="{944F8A2F-AB8B-47C7-B7F6-9B9848BADF2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36" name="Green Oval 37">
            <a:extLst>
              <a:ext uri="{FF2B5EF4-FFF2-40B4-BE49-F238E27FC236}">
                <a16:creationId xmlns:a16="http://schemas.microsoft.com/office/drawing/2014/main" id="{0777BAE5-8345-400E-BE5A-54ECA1911416}"/>
              </a:ext>
            </a:extLst>
          </p:cNvPr>
          <p:cNvGrpSpPr>
            <a:grpSpLocks noChangeAspect="1"/>
          </p:cNvGrpSpPr>
          <p:nvPr/>
        </p:nvGrpSpPr>
        <p:grpSpPr>
          <a:xfrm>
            <a:off x="7132379" y="3421084"/>
            <a:ext cx="301666" cy="301666"/>
            <a:chOff x="864708" y="7928616"/>
            <a:chExt cx="402336" cy="402336"/>
          </a:xfrm>
        </p:grpSpPr>
        <p:sp>
          <p:nvSpPr>
            <p:cNvPr id="237" name="Oval 236">
              <a:extLst>
                <a:ext uri="{FF2B5EF4-FFF2-40B4-BE49-F238E27FC236}">
                  <a16:creationId xmlns:a16="http://schemas.microsoft.com/office/drawing/2014/main" id="{EBBAD363-D422-48F1-A23D-D2D30BE2BAFE}"/>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38" name="Oval 237">
              <a:extLst>
                <a:ext uri="{FF2B5EF4-FFF2-40B4-BE49-F238E27FC236}">
                  <a16:creationId xmlns:a16="http://schemas.microsoft.com/office/drawing/2014/main" id="{007A3683-BBAE-4ABB-B9CE-3000035F5B8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39" name="Green Oval 38">
            <a:extLst>
              <a:ext uri="{FF2B5EF4-FFF2-40B4-BE49-F238E27FC236}">
                <a16:creationId xmlns:a16="http://schemas.microsoft.com/office/drawing/2014/main" id="{040F9C46-2EDE-454F-A3B2-7F7AB6354B06}"/>
              </a:ext>
            </a:extLst>
          </p:cNvPr>
          <p:cNvGrpSpPr>
            <a:grpSpLocks noChangeAspect="1"/>
          </p:cNvGrpSpPr>
          <p:nvPr/>
        </p:nvGrpSpPr>
        <p:grpSpPr>
          <a:xfrm>
            <a:off x="9874800" y="5020829"/>
            <a:ext cx="301666" cy="301666"/>
            <a:chOff x="864708" y="7928616"/>
            <a:chExt cx="402336" cy="402336"/>
          </a:xfrm>
        </p:grpSpPr>
        <p:sp>
          <p:nvSpPr>
            <p:cNvPr id="240" name="Oval 239">
              <a:extLst>
                <a:ext uri="{FF2B5EF4-FFF2-40B4-BE49-F238E27FC236}">
                  <a16:creationId xmlns:a16="http://schemas.microsoft.com/office/drawing/2014/main" id="{17F03B44-009D-4A18-AE34-2A5AB7196FB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41" name="Oval 240">
              <a:extLst>
                <a:ext uri="{FF2B5EF4-FFF2-40B4-BE49-F238E27FC236}">
                  <a16:creationId xmlns:a16="http://schemas.microsoft.com/office/drawing/2014/main" id="{1F564138-3483-42EB-BC25-6429B0DEFE82}"/>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42" name="Green Oval 39">
            <a:extLst>
              <a:ext uri="{FF2B5EF4-FFF2-40B4-BE49-F238E27FC236}">
                <a16:creationId xmlns:a16="http://schemas.microsoft.com/office/drawing/2014/main" id="{9EDDC578-343C-4F16-B64E-DBBC92F5ADC2}"/>
              </a:ext>
            </a:extLst>
          </p:cNvPr>
          <p:cNvGrpSpPr>
            <a:grpSpLocks noChangeAspect="1"/>
          </p:cNvGrpSpPr>
          <p:nvPr/>
        </p:nvGrpSpPr>
        <p:grpSpPr>
          <a:xfrm>
            <a:off x="7056200" y="1516624"/>
            <a:ext cx="301666" cy="301666"/>
            <a:chOff x="864708" y="7928616"/>
            <a:chExt cx="402336" cy="402336"/>
          </a:xfrm>
        </p:grpSpPr>
        <p:sp>
          <p:nvSpPr>
            <p:cNvPr id="243" name="Oval 242">
              <a:extLst>
                <a:ext uri="{FF2B5EF4-FFF2-40B4-BE49-F238E27FC236}">
                  <a16:creationId xmlns:a16="http://schemas.microsoft.com/office/drawing/2014/main" id="{12AAC000-E974-4879-AF33-7AD726154F7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44" name="Oval 243">
              <a:extLst>
                <a:ext uri="{FF2B5EF4-FFF2-40B4-BE49-F238E27FC236}">
                  <a16:creationId xmlns:a16="http://schemas.microsoft.com/office/drawing/2014/main" id="{C4351AF4-8CA5-4951-B10D-6407B7ADEDC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45" name="Green Oval 40">
            <a:extLst>
              <a:ext uri="{FF2B5EF4-FFF2-40B4-BE49-F238E27FC236}">
                <a16:creationId xmlns:a16="http://schemas.microsoft.com/office/drawing/2014/main" id="{86BC0870-2AEF-42EB-A66B-E3F411C97006}"/>
              </a:ext>
            </a:extLst>
          </p:cNvPr>
          <p:cNvGrpSpPr>
            <a:grpSpLocks noChangeAspect="1"/>
          </p:cNvGrpSpPr>
          <p:nvPr/>
        </p:nvGrpSpPr>
        <p:grpSpPr>
          <a:xfrm>
            <a:off x="10331872" y="4182868"/>
            <a:ext cx="301666" cy="301666"/>
            <a:chOff x="864708" y="7928616"/>
            <a:chExt cx="402336" cy="402336"/>
          </a:xfrm>
        </p:grpSpPr>
        <p:sp>
          <p:nvSpPr>
            <p:cNvPr id="246" name="Oval 245">
              <a:extLst>
                <a:ext uri="{FF2B5EF4-FFF2-40B4-BE49-F238E27FC236}">
                  <a16:creationId xmlns:a16="http://schemas.microsoft.com/office/drawing/2014/main" id="{919F355C-81B9-49A4-874D-3A98F64C45FA}"/>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47" name="Oval 246">
              <a:extLst>
                <a:ext uri="{FF2B5EF4-FFF2-40B4-BE49-F238E27FC236}">
                  <a16:creationId xmlns:a16="http://schemas.microsoft.com/office/drawing/2014/main" id="{5761859E-4D94-4BFA-91BD-634841CD7FC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48" name="Green Oval 41">
            <a:extLst>
              <a:ext uri="{FF2B5EF4-FFF2-40B4-BE49-F238E27FC236}">
                <a16:creationId xmlns:a16="http://schemas.microsoft.com/office/drawing/2014/main" id="{EF5E6432-DF2D-4272-8513-E8DDA60458BE}"/>
              </a:ext>
            </a:extLst>
          </p:cNvPr>
          <p:cNvGrpSpPr>
            <a:grpSpLocks noChangeAspect="1"/>
          </p:cNvGrpSpPr>
          <p:nvPr/>
        </p:nvGrpSpPr>
        <p:grpSpPr>
          <a:xfrm>
            <a:off x="9493908" y="1668981"/>
            <a:ext cx="301666" cy="301666"/>
            <a:chOff x="864708" y="7928616"/>
            <a:chExt cx="402336" cy="402336"/>
          </a:xfrm>
        </p:grpSpPr>
        <p:sp>
          <p:nvSpPr>
            <p:cNvPr id="249" name="Oval 248">
              <a:extLst>
                <a:ext uri="{FF2B5EF4-FFF2-40B4-BE49-F238E27FC236}">
                  <a16:creationId xmlns:a16="http://schemas.microsoft.com/office/drawing/2014/main" id="{9DAEF29B-B058-45D7-99AA-4C6FCC2C96E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50" name="Oval 249">
              <a:extLst>
                <a:ext uri="{FF2B5EF4-FFF2-40B4-BE49-F238E27FC236}">
                  <a16:creationId xmlns:a16="http://schemas.microsoft.com/office/drawing/2014/main" id="{CC84A9C4-9DFE-4E84-A122-2B06087ED155}"/>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51" name="Green Oval 42">
            <a:extLst>
              <a:ext uri="{FF2B5EF4-FFF2-40B4-BE49-F238E27FC236}">
                <a16:creationId xmlns:a16="http://schemas.microsoft.com/office/drawing/2014/main" id="{060089C7-8002-4C90-A8F7-0C8E75AB2DEC}"/>
              </a:ext>
            </a:extLst>
          </p:cNvPr>
          <p:cNvGrpSpPr>
            <a:grpSpLocks noChangeAspect="1"/>
          </p:cNvGrpSpPr>
          <p:nvPr/>
        </p:nvGrpSpPr>
        <p:grpSpPr>
          <a:xfrm>
            <a:off x="7132379" y="3803501"/>
            <a:ext cx="301666" cy="301666"/>
            <a:chOff x="864708" y="7928616"/>
            <a:chExt cx="402336" cy="402336"/>
          </a:xfrm>
        </p:grpSpPr>
        <p:sp>
          <p:nvSpPr>
            <p:cNvPr id="252" name="Oval 251">
              <a:extLst>
                <a:ext uri="{FF2B5EF4-FFF2-40B4-BE49-F238E27FC236}">
                  <a16:creationId xmlns:a16="http://schemas.microsoft.com/office/drawing/2014/main" id="{97B1278D-C128-4980-9A36-0BDBC010AFA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53" name="Oval 252">
              <a:extLst>
                <a:ext uri="{FF2B5EF4-FFF2-40B4-BE49-F238E27FC236}">
                  <a16:creationId xmlns:a16="http://schemas.microsoft.com/office/drawing/2014/main" id="{4EFF5894-0334-4A1F-8567-E3B211A12CA5}"/>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54" name="Green Oval 43">
            <a:extLst>
              <a:ext uri="{FF2B5EF4-FFF2-40B4-BE49-F238E27FC236}">
                <a16:creationId xmlns:a16="http://schemas.microsoft.com/office/drawing/2014/main" id="{64DD0F3D-C7D0-485D-B3FD-ABF13B7C71EA}"/>
              </a:ext>
            </a:extLst>
          </p:cNvPr>
          <p:cNvGrpSpPr>
            <a:grpSpLocks noChangeAspect="1"/>
          </p:cNvGrpSpPr>
          <p:nvPr/>
        </p:nvGrpSpPr>
        <p:grpSpPr>
          <a:xfrm>
            <a:off x="10181038" y="4835147"/>
            <a:ext cx="301666" cy="301666"/>
            <a:chOff x="864708" y="7928616"/>
            <a:chExt cx="402336" cy="402336"/>
          </a:xfrm>
        </p:grpSpPr>
        <p:sp>
          <p:nvSpPr>
            <p:cNvPr id="255" name="Oval 254">
              <a:extLst>
                <a:ext uri="{FF2B5EF4-FFF2-40B4-BE49-F238E27FC236}">
                  <a16:creationId xmlns:a16="http://schemas.microsoft.com/office/drawing/2014/main" id="{9CC7BBCC-11BE-4487-A856-3CCE8B4D0A7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56" name="Oval 255">
              <a:extLst>
                <a:ext uri="{FF2B5EF4-FFF2-40B4-BE49-F238E27FC236}">
                  <a16:creationId xmlns:a16="http://schemas.microsoft.com/office/drawing/2014/main" id="{19FF353A-9EE7-4732-8435-BD43B7C6BC9D}"/>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57" name="Green Oval 44">
            <a:extLst>
              <a:ext uri="{FF2B5EF4-FFF2-40B4-BE49-F238E27FC236}">
                <a16:creationId xmlns:a16="http://schemas.microsoft.com/office/drawing/2014/main" id="{0C2B04F2-B7AB-457B-8851-2666DE0F373D}"/>
              </a:ext>
            </a:extLst>
          </p:cNvPr>
          <p:cNvGrpSpPr>
            <a:grpSpLocks noChangeAspect="1"/>
          </p:cNvGrpSpPr>
          <p:nvPr/>
        </p:nvGrpSpPr>
        <p:grpSpPr>
          <a:xfrm>
            <a:off x="8808302" y="1364269"/>
            <a:ext cx="301666" cy="301666"/>
            <a:chOff x="864708" y="7928616"/>
            <a:chExt cx="402336" cy="402336"/>
          </a:xfrm>
        </p:grpSpPr>
        <p:sp>
          <p:nvSpPr>
            <p:cNvPr id="258" name="Oval 257">
              <a:extLst>
                <a:ext uri="{FF2B5EF4-FFF2-40B4-BE49-F238E27FC236}">
                  <a16:creationId xmlns:a16="http://schemas.microsoft.com/office/drawing/2014/main" id="{19F1FE1F-84C7-4544-9457-D062AB563F0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59" name="Oval 258">
              <a:extLst>
                <a:ext uri="{FF2B5EF4-FFF2-40B4-BE49-F238E27FC236}">
                  <a16:creationId xmlns:a16="http://schemas.microsoft.com/office/drawing/2014/main" id="{D70B3A89-47C8-4BC5-9C46-25F0ED4723AF}"/>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60" name="Green Oval 45">
            <a:extLst>
              <a:ext uri="{FF2B5EF4-FFF2-40B4-BE49-F238E27FC236}">
                <a16:creationId xmlns:a16="http://schemas.microsoft.com/office/drawing/2014/main" id="{DFD8225B-A556-481C-ADE8-37218A5BD23E}"/>
              </a:ext>
            </a:extLst>
          </p:cNvPr>
          <p:cNvGrpSpPr>
            <a:grpSpLocks noChangeAspect="1"/>
          </p:cNvGrpSpPr>
          <p:nvPr/>
        </p:nvGrpSpPr>
        <p:grpSpPr>
          <a:xfrm>
            <a:off x="8884480" y="3632036"/>
            <a:ext cx="301666" cy="301666"/>
            <a:chOff x="864708" y="7928616"/>
            <a:chExt cx="402336" cy="402336"/>
          </a:xfrm>
        </p:grpSpPr>
        <p:sp>
          <p:nvSpPr>
            <p:cNvPr id="261" name="Oval 260">
              <a:extLst>
                <a:ext uri="{FF2B5EF4-FFF2-40B4-BE49-F238E27FC236}">
                  <a16:creationId xmlns:a16="http://schemas.microsoft.com/office/drawing/2014/main" id="{7C9685C7-AEF3-4083-8A2F-373FCAAC676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62" name="Oval 261">
              <a:extLst>
                <a:ext uri="{FF2B5EF4-FFF2-40B4-BE49-F238E27FC236}">
                  <a16:creationId xmlns:a16="http://schemas.microsoft.com/office/drawing/2014/main" id="{EC72785B-E281-4F74-B97F-72EA51E91C1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63" name="Green Oval 46">
            <a:extLst>
              <a:ext uri="{FF2B5EF4-FFF2-40B4-BE49-F238E27FC236}">
                <a16:creationId xmlns:a16="http://schemas.microsoft.com/office/drawing/2014/main" id="{CE705661-390D-48EA-AEAA-3D849EB25C7D}"/>
              </a:ext>
            </a:extLst>
          </p:cNvPr>
          <p:cNvGrpSpPr>
            <a:grpSpLocks noChangeAspect="1"/>
          </p:cNvGrpSpPr>
          <p:nvPr/>
        </p:nvGrpSpPr>
        <p:grpSpPr>
          <a:xfrm>
            <a:off x="9570086" y="4944651"/>
            <a:ext cx="301666" cy="301666"/>
            <a:chOff x="864708" y="7928616"/>
            <a:chExt cx="402336" cy="402336"/>
          </a:xfrm>
        </p:grpSpPr>
        <p:sp>
          <p:nvSpPr>
            <p:cNvPr id="264" name="Oval 263">
              <a:extLst>
                <a:ext uri="{FF2B5EF4-FFF2-40B4-BE49-F238E27FC236}">
                  <a16:creationId xmlns:a16="http://schemas.microsoft.com/office/drawing/2014/main" id="{B1620CA2-6DE3-42EF-922E-C710D81A3CC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65" name="Oval 264">
              <a:extLst>
                <a:ext uri="{FF2B5EF4-FFF2-40B4-BE49-F238E27FC236}">
                  <a16:creationId xmlns:a16="http://schemas.microsoft.com/office/drawing/2014/main" id="{211AA73F-7CAC-43AB-BE79-5C5E56D76B36}"/>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66" name="Green Oval 47">
            <a:extLst>
              <a:ext uri="{FF2B5EF4-FFF2-40B4-BE49-F238E27FC236}">
                <a16:creationId xmlns:a16="http://schemas.microsoft.com/office/drawing/2014/main" id="{E14A50F4-3323-42DE-906A-12CA370542E9}"/>
              </a:ext>
            </a:extLst>
          </p:cNvPr>
          <p:cNvGrpSpPr>
            <a:grpSpLocks noChangeAspect="1"/>
          </p:cNvGrpSpPr>
          <p:nvPr/>
        </p:nvGrpSpPr>
        <p:grpSpPr>
          <a:xfrm>
            <a:off x="1342822" y="1242065"/>
            <a:ext cx="301666" cy="301666"/>
            <a:chOff x="864708" y="7928616"/>
            <a:chExt cx="402336" cy="402336"/>
          </a:xfrm>
        </p:grpSpPr>
        <p:sp>
          <p:nvSpPr>
            <p:cNvPr id="267" name="Oval 266">
              <a:extLst>
                <a:ext uri="{FF2B5EF4-FFF2-40B4-BE49-F238E27FC236}">
                  <a16:creationId xmlns:a16="http://schemas.microsoft.com/office/drawing/2014/main" id="{0E3E9C0B-643F-439F-AB84-D60A374D128C}"/>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68" name="Oval 267">
              <a:extLst>
                <a:ext uri="{FF2B5EF4-FFF2-40B4-BE49-F238E27FC236}">
                  <a16:creationId xmlns:a16="http://schemas.microsoft.com/office/drawing/2014/main" id="{BEE2CF87-4250-477F-B28D-D374640048AF}"/>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69" name="Green Oval 48">
            <a:extLst>
              <a:ext uri="{FF2B5EF4-FFF2-40B4-BE49-F238E27FC236}">
                <a16:creationId xmlns:a16="http://schemas.microsoft.com/office/drawing/2014/main" id="{57D759E7-FC6A-4375-925E-ED546BFD3AC7}"/>
              </a:ext>
            </a:extLst>
          </p:cNvPr>
          <p:cNvGrpSpPr>
            <a:grpSpLocks noChangeAspect="1"/>
          </p:cNvGrpSpPr>
          <p:nvPr/>
        </p:nvGrpSpPr>
        <p:grpSpPr>
          <a:xfrm>
            <a:off x="2104605" y="1288089"/>
            <a:ext cx="301666" cy="301666"/>
            <a:chOff x="864708" y="7928616"/>
            <a:chExt cx="402336" cy="402336"/>
          </a:xfrm>
        </p:grpSpPr>
        <p:sp>
          <p:nvSpPr>
            <p:cNvPr id="270" name="Oval 269">
              <a:extLst>
                <a:ext uri="{FF2B5EF4-FFF2-40B4-BE49-F238E27FC236}">
                  <a16:creationId xmlns:a16="http://schemas.microsoft.com/office/drawing/2014/main" id="{0E01ED1E-06EE-4E5D-A8B4-35C6B99AAD9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71" name="Oval 270">
              <a:extLst>
                <a:ext uri="{FF2B5EF4-FFF2-40B4-BE49-F238E27FC236}">
                  <a16:creationId xmlns:a16="http://schemas.microsoft.com/office/drawing/2014/main" id="{6CC9B52B-61F2-4CE5-A08F-0B1C69F3127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72" name="Green Oval 49">
            <a:extLst>
              <a:ext uri="{FF2B5EF4-FFF2-40B4-BE49-F238E27FC236}">
                <a16:creationId xmlns:a16="http://schemas.microsoft.com/office/drawing/2014/main" id="{052558F5-5ACC-455C-9A49-C586EB70A46E}"/>
              </a:ext>
            </a:extLst>
          </p:cNvPr>
          <p:cNvGrpSpPr>
            <a:grpSpLocks noChangeAspect="1"/>
          </p:cNvGrpSpPr>
          <p:nvPr/>
        </p:nvGrpSpPr>
        <p:grpSpPr>
          <a:xfrm>
            <a:off x="1953773" y="1816451"/>
            <a:ext cx="301666" cy="301666"/>
            <a:chOff x="864708" y="7928616"/>
            <a:chExt cx="402336" cy="402336"/>
          </a:xfrm>
        </p:grpSpPr>
        <p:sp>
          <p:nvSpPr>
            <p:cNvPr id="273" name="Oval 272">
              <a:extLst>
                <a:ext uri="{FF2B5EF4-FFF2-40B4-BE49-F238E27FC236}">
                  <a16:creationId xmlns:a16="http://schemas.microsoft.com/office/drawing/2014/main" id="{3ECCC58B-9D5C-409D-9A8C-1FBF604000B1}"/>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74" name="Oval 273">
              <a:extLst>
                <a:ext uri="{FF2B5EF4-FFF2-40B4-BE49-F238E27FC236}">
                  <a16:creationId xmlns:a16="http://schemas.microsoft.com/office/drawing/2014/main" id="{275F087E-D309-43FD-AF3F-15F36148339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75" name="Green Oval 50">
            <a:extLst>
              <a:ext uri="{FF2B5EF4-FFF2-40B4-BE49-F238E27FC236}">
                <a16:creationId xmlns:a16="http://schemas.microsoft.com/office/drawing/2014/main" id="{A7367897-B16A-4BB6-990A-4807A7A05282}"/>
              </a:ext>
            </a:extLst>
          </p:cNvPr>
          <p:cNvGrpSpPr>
            <a:grpSpLocks noChangeAspect="1"/>
          </p:cNvGrpSpPr>
          <p:nvPr/>
        </p:nvGrpSpPr>
        <p:grpSpPr>
          <a:xfrm>
            <a:off x="3018747" y="754841"/>
            <a:ext cx="301666" cy="301666"/>
            <a:chOff x="864708" y="7928616"/>
            <a:chExt cx="402336" cy="402336"/>
          </a:xfrm>
        </p:grpSpPr>
        <p:sp>
          <p:nvSpPr>
            <p:cNvPr id="276" name="Oval 275">
              <a:extLst>
                <a:ext uri="{FF2B5EF4-FFF2-40B4-BE49-F238E27FC236}">
                  <a16:creationId xmlns:a16="http://schemas.microsoft.com/office/drawing/2014/main" id="{D1136110-968E-46C0-B43D-922751B1476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77" name="Oval 276">
              <a:extLst>
                <a:ext uri="{FF2B5EF4-FFF2-40B4-BE49-F238E27FC236}">
                  <a16:creationId xmlns:a16="http://schemas.microsoft.com/office/drawing/2014/main" id="{157726F8-F03E-4D2D-9FE8-FE550D6DE01E}"/>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78" name="Green Oval 51">
            <a:extLst>
              <a:ext uri="{FF2B5EF4-FFF2-40B4-BE49-F238E27FC236}">
                <a16:creationId xmlns:a16="http://schemas.microsoft.com/office/drawing/2014/main" id="{E5F3DDF7-B993-4EC4-871B-C01CCC51E3A9}"/>
              </a:ext>
            </a:extLst>
          </p:cNvPr>
          <p:cNvGrpSpPr>
            <a:grpSpLocks noChangeAspect="1"/>
          </p:cNvGrpSpPr>
          <p:nvPr/>
        </p:nvGrpSpPr>
        <p:grpSpPr>
          <a:xfrm>
            <a:off x="2333141" y="1765665"/>
            <a:ext cx="301666" cy="301666"/>
            <a:chOff x="864708" y="7928616"/>
            <a:chExt cx="402336" cy="402336"/>
          </a:xfrm>
        </p:grpSpPr>
        <p:sp>
          <p:nvSpPr>
            <p:cNvPr id="279" name="Oval 278">
              <a:extLst>
                <a:ext uri="{FF2B5EF4-FFF2-40B4-BE49-F238E27FC236}">
                  <a16:creationId xmlns:a16="http://schemas.microsoft.com/office/drawing/2014/main" id="{ECA12A85-11CE-4079-8669-9BA1DC9576EF}"/>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80" name="Oval 279">
              <a:extLst>
                <a:ext uri="{FF2B5EF4-FFF2-40B4-BE49-F238E27FC236}">
                  <a16:creationId xmlns:a16="http://schemas.microsoft.com/office/drawing/2014/main" id="{33517646-DC1C-41C9-B8D0-1A10C24DEDC7}"/>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81" name="Green Oval 52">
            <a:extLst>
              <a:ext uri="{FF2B5EF4-FFF2-40B4-BE49-F238E27FC236}">
                <a16:creationId xmlns:a16="http://schemas.microsoft.com/office/drawing/2014/main" id="{463B789D-406E-4A95-813D-CC3C7EB65BE6}"/>
              </a:ext>
            </a:extLst>
          </p:cNvPr>
          <p:cNvGrpSpPr>
            <a:grpSpLocks noChangeAspect="1"/>
          </p:cNvGrpSpPr>
          <p:nvPr/>
        </p:nvGrpSpPr>
        <p:grpSpPr>
          <a:xfrm>
            <a:off x="2409318" y="2583122"/>
            <a:ext cx="301666" cy="301666"/>
            <a:chOff x="864708" y="7928616"/>
            <a:chExt cx="402336" cy="402336"/>
          </a:xfrm>
        </p:grpSpPr>
        <p:sp>
          <p:nvSpPr>
            <p:cNvPr id="282" name="Oval 281">
              <a:extLst>
                <a:ext uri="{FF2B5EF4-FFF2-40B4-BE49-F238E27FC236}">
                  <a16:creationId xmlns:a16="http://schemas.microsoft.com/office/drawing/2014/main" id="{8DF08378-4E28-4DA0-B443-99094944A72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83" name="Oval 282">
              <a:extLst>
                <a:ext uri="{FF2B5EF4-FFF2-40B4-BE49-F238E27FC236}">
                  <a16:creationId xmlns:a16="http://schemas.microsoft.com/office/drawing/2014/main" id="{C2A4DB2C-8297-4A4A-8015-4BF8627E76F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84" name="Green Oval 53">
            <a:extLst>
              <a:ext uri="{FF2B5EF4-FFF2-40B4-BE49-F238E27FC236}">
                <a16:creationId xmlns:a16="http://schemas.microsoft.com/office/drawing/2014/main" id="{9BC4E16F-8D40-43E8-B6DA-CC0476183741}"/>
              </a:ext>
            </a:extLst>
          </p:cNvPr>
          <p:cNvGrpSpPr>
            <a:grpSpLocks noChangeAspect="1"/>
          </p:cNvGrpSpPr>
          <p:nvPr/>
        </p:nvGrpSpPr>
        <p:grpSpPr>
          <a:xfrm>
            <a:off x="2778822" y="2358682"/>
            <a:ext cx="301666" cy="301666"/>
            <a:chOff x="864708" y="7928616"/>
            <a:chExt cx="402336" cy="402336"/>
          </a:xfrm>
        </p:grpSpPr>
        <p:sp>
          <p:nvSpPr>
            <p:cNvPr id="285" name="Oval 284">
              <a:extLst>
                <a:ext uri="{FF2B5EF4-FFF2-40B4-BE49-F238E27FC236}">
                  <a16:creationId xmlns:a16="http://schemas.microsoft.com/office/drawing/2014/main" id="{3232FE8D-02E8-4C1C-93DA-0037E01CC38B}"/>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86" name="Oval 285">
              <a:extLst>
                <a:ext uri="{FF2B5EF4-FFF2-40B4-BE49-F238E27FC236}">
                  <a16:creationId xmlns:a16="http://schemas.microsoft.com/office/drawing/2014/main" id="{37223D79-A787-4893-9205-55D17CC877C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87" name="Green Oval 54">
            <a:extLst>
              <a:ext uri="{FF2B5EF4-FFF2-40B4-BE49-F238E27FC236}">
                <a16:creationId xmlns:a16="http://schemas.microsoft.com/office/drawing/2014/main" id="{46C6E232-AE98-4E8B-8B56-A074592B53B8}"/>
              </a:ext>
            </a:extLst>
          </p:cNvPr>
          <p:cNvGrpSpPr>
            <a:grpSpLocks noChangeAspect="1"/>
          </p:cNvGrpSpPr>
          <p:nvPr/>
        </p:nvGrpSpPr>
        <p:grpSpPr>
          <a:xfrm>
            <a:off x="6067406" y="3344906"/>
            <a:ext cx="301666" cy="301666"/>
            <a:chOff x="864708" y="7928616"/>
            <a:chExt cx="402336" cy="402336"/>
          </a:xfrm>
        </p:grpSpPr>
        <p:sp>
          <p:nvSpPr>
            <p:cNvPr id="288" name="Oval 287">
              <a:extLst>
                <a:ext uri="{FF2B5EF4-FFF2-40B4-BE49-F238E27FC236}">
                  <a16:creationId xmlns:a16="http://schemas.microsoft.com/office/drawing/2014/main" id="{596D297B-5120-4D39-AF36-A6DC71649E7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89" name="Oval 288">
              <a:extLst>
                <a:ext uri="{FF2B5EF4-FFF2-40B4-BE49-F238E27FC236}">
                  <a16:creationId xmlns:a16="http://schemas.microsoft.com/office/drawing/2014/main" id="{E7114C77-FD26-4AEC-B42A-B23709E6EEFB}"/>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90" name="Green Oval 55">
            <a:extLst>
              <a:ext uri="{FF2B5EF4-FFF2-40B4-BE49-F238E27FC236}">
                <a16:creationId xmlns:a16="http://schemas.microsoft.com/office/drawing/2014/main" id="{FFB9AA15-41DE-457A-9D75-98E0E1F3FE7F}"/>
              </a:ext>
            </a:extLst>
          </p:cNvPr>
          <p:cNvGrpSpPr>
            <a:grpSpLocks noChangeAspect="1"/>
          </p:cNvGrpSpPr>
          <p:nvPr/>
        </p:nvGrpSpPr>
        <p:grpSpPr>
          <a:xfrm>
            <a:off x="2180783" y="2889361"/>
            <a:ext cx="301666" cy="301666"/>
            <a:chOff x="864708" y="7928616"/>
            <a:chExt cx="402336" cy="402336"/>
          </a:xfrm>
        </p:grpSpPr>
        <p:sp>
          <p:nvSpPr>
            <p:cNvPr id="291" name="Oval 290">
              <a:extLst>
                <a:ext uri="{FF2B5EF4-FFF2-40B4-BE49-F238E27FC236}">
                  <a16:creationId xmlns:a16="http://schemas.microsoft.com/office/drawing/2014/main" id="{0EBA4654-C616-4B92-A98B-9D98D10E6FD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92" name="Oval 291">
              <a:extLst>
                <a:ext uri="{FF2B5EF4-FFF2-40B4-BE49-F238E27FC236}">
                  <a16:creationId xmlns:a16="http://schemas.microsoft.com/office/drawing/2014/main" id="{91EBCD81-B414-4E59-B178-DD069B669F0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93" name="Green Oval 56">
            <a:extLst>
              <a:ext uri="{FF2B5EF4-FFF2-40B4-BE49-F238E27FC236}">
                <a16:creationId xmlns:a16="http://schemas.microsoft.com/office/drawing/2014/main" id="{5C80013C-8EDF-404C-B128-47EE9873C4A1}"/>
              </a:ext>
            </a:extLst>
          </p:cNvPr>
          <p:cNvGrpSpPr>
            <a:grpSpLocks noChangeAspect="1"/>
          </p:cNvGrpSpPr>
          <p:nvPr/>
        </p:nvGrpSpPr>
        <p:grpSpPr>
          <a:xfrm>
            <a:off x="2637853" y="1592803"/>
            <a:ext cx="301666" cy="301666"/>
            <a:chOff x="864708" y="7928616"/>
            <a:chExt cx="402336" cy="402336"/>
          </a:xfrm>
        </p:grpSpPr>
        <p:sp>
          <p:nvSpPr>
            <p:cNvPr id="294" name="Oval 293">
              <a:extLst>
                <a:ext uri="{FF2B5EF4-FFF2-40B4-BE49-F238E27FC236}">
                  <a16:creationId xmlns:a16="http://schemas.microsoft.com/office/drawing/2014/main" id="{0D41959A-418B-41ED-9C07-4E94CCAD49C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95" name="Oval 294">
              <a:extLst>
                <a:ext uri="{FF2B5EF4-FFF2-40B4-BE49-F238E27FC236}">
                  <a16:creationId xmlns:a16="http://schemas.microsoft.com/office/drawing/2014/main" id="{690FCD65-25F3-4CFE-9101-0DEC8C19ADE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96" name="Green Oval 57">
            <a:extLst>
              <a:ext uri="{FF2B5EF4-FFF2-40B4-BE49-F238E27FC236}">
                <a16:creationId xmlns:a16="http://schemas.microsoft.com/office/drawing/2014/main" id="{628FDB5A-321E-4971-8EC1-9E5364DDB79E}"/>
              </a:ext>
            </a:extLst>
          </p:cNvPr>
          <p:cNvGrpSpPr>
            <a:grpSpLocks noChangeAspect="1"/>
          </p:cNvGrpSpPr>
          <p:nvPr/>
        </p:nvGrpSpPr>
        <p:grpSpPr>
          <a:xfrm>
            <a:off x="3902733" y="5422228"/>
            <a:ext cx="301666" cy="301666"/>
            <a:chOff x="864708" y="7928616"/>
            <a:chExt cx="402336" cy="402336"/>
          </a:xfrm>
        </p:grpSpPr>
        <p:sp>
          <p:nvSpPr>
            <p:cNvPr id="297" name="Oval 296">
              <a:extLst>
                <a:ext uri="{FF2B5EF4-FFF2-40B4-BE49-F238E27FC236}">
                  <a16:creationId xmlns:a16="http://schemas.microsoft.com/office/drawing/2014/main" id="{55175418-D849-46D2-8999-B6573B44C12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98" name="Oval 297">
              <a:extLst>
                <a:ext uri="{FF2B5EF4-FFF2-40B4-BE49-F238E27FC236}">
                  <a16:creationId xmlns:a16="http://schemas.microsoft.com/office/drawing/2014/main" id="{6FA0E58B-A55E-4F85-8578-A8A1F6C62B2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99" name="Green Oval 58">
            <a:extLst>
              <a:ext uri="{FF2B5EF4-FFF2-40B4-BE49-F238E27FC236}">
                <a16:creationId xmlns:a16="http://schemas.microsoft.com/office/drawing/2014/main" id="{B3E00C94-8C32-4E7D-B170-A76A42B7E5AF}"/>
              </a:ext>
            </a:extLst>
          </p:cNvPr>
          <p:cNvGrpSpPr>
            <a:grpSpLocks noChangeAspect="1"/>
          </p:cNvGrpSpPr>
          <p:nvPr/>
        </p:nvGrpSpPr>
        <p:grpSpPr>
          <a:xfrm>
            <a:off x="3601067" y="1516624"/>
            <a:ext cx="301666" cy="301666"/>
            <a:chOff x="864708" y="7928616"/>
            <a:chExt cx="402336" cy="402336"/>
          </a:xfrm>
        </p:grpSpPr>
        <p:sp>
          <p:nvSpPr>
            <p:cNvPr id="300" name="Oval 299">
              <a:extLst>
                <a:ext uri="{FF2B5EF4-FFF2-40B4-BE49-F238E27FC236}">
                  <a16:creationId xmlns:a16="http://schemas.microsoft.com/office/drawing/2014/main" id="{FDBAF6AD-9720-44ED-99DE-6B34B884833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301" name="Oval 300">
              <a:extLst>
                <a:ext uri="{FF2B5EF4-FFF2-40B4-BE49-F238E27FC236}">
                  <a16:creationId xmlns:a16="http://schemas.microsoft.com/office/drawing/2014/main" id="{C895BEEA-485D-41FF-AD07-A2F8F7E5ACEB}"/>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302" name="Green Oval 59">
            <a:extLst>
              <a:ext uri="{FF2B5EF4-FFF2-40B4-BE49-F238E27FC236}">
                <a16:creationId xmlns:a16="http://schemas.microsoft.com/office/drawing/2014/main" id="{ED88020C-59E3-4B6C-AC51-AD751A253C39}"/>
              </a:ext>
            </a:extLst>
          </p:cNvPr>
          <p:cNvGrpSpPr>
            <a:grpSpLocks noChangeAspect="1"/>
          </p:cNvGrpSpPr>
          <p:nvPr/>
        </p:nvGrpSpPr>
        <p:grpSpPr>
          <a:xfrm>
            <a:off x="3018747" y="3421084"/>
            <a:ext cx="301666" cy="301666"/>
            <a:chOff x="864708" y="7928616"/>
            <a:chExt cx="402336" cy="402336"/>
          </a:xfrm>
        </p:grpSpPr>
        <p:sp>
          <p:nvSpPr>
            <p:cNvPr id="303" name="Oval 302">
              <a:extLst>
                <a:ext uri="{FF2B5EF4-FFF2-40B4-BE49-F238E27FC236}">
                  <a16:creationId xmlns:a16="http://schemas.microsoft.com/office/drawing/2014/main" id="{389A4325-1C81-4488-B8C6-C8DA7C7B6420}"/>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304" name="Oval 303">
              <a:extLst>
                <a:ext uri="{FF2B5EF4-FFF2-40B4-BE49-F238E27FC236}">
                  <a16:creationId xmlns:a16="http://schemas.microsoft.com/office/drawing/2014/main" id="{9B7654F9-0A09-434B-BD69-62A2464A405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305" name="Green Oval 60">
            <a:extLst>
              <a:ext uri="{FF2B5EF4-FFF2-40B4-BE49-F238E27FC236}">
                <a16:creationId xmlns:a16="http://schemas.microsoft.com/office/drawing/2014/main" id="{04A283E4-9F6F-4A58-9E7A-C8BA37E7F2C3}"/>
              </a:ext>
            </a:extLst>
          </p:cNvPr>
          <p:cNvGrpSpPr>
            <a:grpSpLocks noChangeAspect="1"/>
          </p:cNvGrpSpPr>
          <p:nvPr/>
        </p:nvGrpSpPr>
        <p:grpSpPr>
          <a:xfrm>
            <a:off x="4009064" y="4182868"/>
            <a:ext cx="301666" cy="301666"/>
            <a:chOff x="864708" y="7928616"/>
            <a:chExt cx="402336" cy="402336"/>
          </a:xfrm>
        </p:grpSpPr>
        <p:sp>
          <p:nvSpPr>
            <p:cNvPr id="306" name="Oval 305">
              <a:extLst>
                <a:ext uri="{FF2B5EF4-FFF2-40B4-BE49-F238E27FC236}">
                  <a16:creationId xmlns:a16="http://schemas.microsoft.com/office/drawing/2014/main" id="{36BFC6D5-47D1-451D-B7CE-88D1495A9490}"/>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307" name="Oval 306">
              <a:extLst>
                <a:ext uri="{FF2B5EF4-FFF2-40B4-BE49-F238E27FC236}">
                  <a16:creationId xmlns:a16="http://schemas.microsoft.com/office/drawing/2014/main" id="{3ADDE012-1A61-4909-B7B2-81B93257C43B}"/>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08" name="Yellow Oval 28">
            <a:extLst>
              <a:ext uri="{FF2B5EF4-FFF2-40B4-BE49-F238E27FC236}">
                <a16:creationId xmlns:a16="http://schemas.microsoft.com/office/drawing/2014/main" id="{3ADF61E4-8F8A-460E-B04A-2F51A8B35A48}"/>
              </a:ext>
            </a:extLst>
          </p:cNvPr>
          <p:cNvGrpSpPr>
            <a:grpSpLocks noChangeAspect="1"/>
          </p:cNvGrpSpPr>
          <p:nvPr/>
        </p:nvGrpSpPr>
        <p:grpSpPr>
          <a:xfrm>
            <a:off x="1799892" y="1364269"/>
            <a:ext cx="201110" cy="201110"/>
            <a:chOff x="864708" y="7928616"/>
            <a:chExt cx="402336" cy="402336"/>
          </a:xfrm>
        </p:grpSpPr>
        <p:sp>
          <p:nvSpPr>
            <p:cNvPr id="309" name="Oval 308">
              <a:extLst>
                <a:ext uri="{FF2B5EF4-FFF2-40B4-BE49-F238E27FC236}">
                  <a16:creationId xmlns:a16="http://schemas.microsoft.com/office/drawing/2014/main" id="{498EA2E3-C01D-4230-BA72-4423B6A49C2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0" name="Oval 309">
              <a:extLst>
                <a:ext uri="{FF2B5EF4-FFF2-40B4-BE49-F238E27FC236}">
                  <a16:creationId xmlns:a16="http://schemas.microsoft.com/office/drawing/2014/main" id="{2B624B7C-A437-4568-B6CA-A32098FF1A9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11" name="Yellow Oval 29">
            <a:extLst>
              <a:ext uri="{FF2B5EF4-FFF2-40B4-BE49-F238E27FC236}">
                <a16:creationId xmlns:a16="http://schemas.microsoft.com/office/drawing/2014/main" id="{825C35FB-C236-4101-8EFB-225910AE1EB5}"/>
              </a:ext>
            </a:extLst>
          </p:cNvPr>
          <p:cNvGrpSpPr>
            <a:grpSpLocks noChangeAspect="1"/>
          </p:cNvGrpSpPr>
          <p:nvPr/>
        </p:nvGrpSpPr>
        <p:grpSpPr>
          <a:xfrm>
            <a:off x="3094924" y="1745162"/>
            <a:ext cx="201110" cy="201110"/>
            <a:chOff x="864708" y="7928616"/>
            <a:chExt cx="402336" cy="402336"/>
          </a:xfrm>
        </p:grpSpPr>
        <p:sp>
          <p:nvSpPr>
            <p:cNvPr id="312" name="Oval 311">
              <a:extLst>
                <a:ext uri="{FF2B5EF4-FFF2-40B4-BE49-F238E27FC236}">
                  <a16:creationId xmlns:a16="http://schemas.microsoft.com/office/drawing/2014/main" id="{6B1CEB29-1935-43AE-AAA7-0207F14AA6A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3" name="Oval 312">
              <a:extLst>
                <a:ext uri="{FF2B5EF4-FFF2-40B4-BE49-F238E27FC236}">
                  <a16:creationId xmlns:a16="http://schemas.microsoft.com/office/drawing/2014/main" id="{DAC825F2-1E5F-4D28-9BFE-01024321985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14" name="Yellow Oval 30">
            <a:extLst>
              <a:ext uri="{FF2B5EF4-FFF2-40B4-BE49-F238E27FC236}">
                <a16:creationId xmlns:a16="http://schemas.microsoft.com/office/drawing/2014/main" id="{1EB3AC24-323A-423F-A6F5-659D06758FCE}"/>
              </a:ext>
            </a:extLst>
          </p:cNvPr>
          <p:cNvGrpSpPr>
            <a:grpSpLocks noChangeAspect="1"/>
          </p:cNvGrpSpPr>
          <p:nvPr/>
        </p:nvGrpSpPr>
        <p:grpSpPr>
          <a:xfrm>
            <a:off x="1647536" y="1516625"/>
            <a:ext cx="201110" cy="201110"/>
            <a:chOff x="864708" y="7928616"/>
            <a:chExt cx="402336" cy="402336"/>
          </a:xfrm>
        </p:grpSpPr>
        <p:sp>
          <p:nvSpPr>
            <p:cNvPr id="315" name="Oval 314">
              <a:extLst>
                <a:ext uri="{FF2B5EF4-FFF2-40B4-BE49-F238E27FC236}">
                  <a16:creationId xmlns:a16="http://schemas.microsoft.com/office/drawing/2014/main" id="{C0C59BF0-0E09-4B31-A2CE-BB73C491822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6" name="Oval 315">
              <a:extLst>
                <a:ext uri="{FF2B5EF4-FFF2-40B4-BE49-F238E27FC236}">
                  <a16:creationId xmlns:a16="http://schemas.microsoft.com/office/drawing/2014/main" id="{D535ECEF-2CB7-45A9-9D10-D7191DD8DBF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17" name="Yellow Oval 31">
            <a:extLst>
              <a:ext uri="{FF2B5EF4-FFF2-40B4-BE49-F238E27FC236}">
                <a16:creationId xmlns:a16="http://schemas.microsoft.com/office/drawing/2014/main" id="{4AB29CCC-BB60-4D41-A1BD-6C4666362B7A}"/>
              </a:ext>
            </a:extLst>
          </p:cNvPr>
          <p:cNvGrpSpPr>
            <a:grpSpLocks noChangeAspect="1"/>
          </p:cNvGrpSpPr>
          <p:nvPr/>
        </p:nvGrpSpPr>
        <p:grpSpPr>
          <a:xfrm>
            <a:off x="2409319" y="1111358"/>
            <a:ext cx="201110" cy="201110"/>
            <a:chOff x="864708" y="7928616"/>
            <a:chExt cx="402336" cy="402336"/>
          </a:xfrm>
        </p:grpSpPr>
        <p:sp>
          <p:nvSpPr>
            <p:cNvPr id="318" name="Oval 317">
              <a:extLst>
                <a:ext uri="{FF2B5EF4-FFF2-40B4-BE49-F238E27FC236}">
                  <a16:creationId xmlns:a16="http://schemas.microsoft.com/office/drawing/2014/main" id="{1161EDBB-D2FC-4CBA-98CA-6516F4E25FD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9" name="Oval 318">
              <a:extLst>
                <a:ext uri="{FF2B5EF4-FFF2-40B4-BE49-F238E27FC236}">
                  <a16:creationId xmlns:a16="http://schemas.microsoft.com/office/drawing/2014/main" id="{E3B3ACE4-79E7-450F-8277-EDEDAC3D856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20" name="Yellow Oval 32">
            <a:extLst>
              <a:ext uri="{FF2B5EF4-FFF2-40B4-BE49-F238E27FC236}">
                <a16:creationId xmlns:a16="http://schemas.microsoft.com/office/drawing/2014/main" id="{961E47AE-7F00-423A-A2CD-0BAC66512CE2}"/>
              </a:ext>
            </a:extLst>
          </p:cNvPr>
          <p:cNvGrpSpPr>
            <a:grpSpLocks noChangeAspect="1"/>
          </p:cNvGrpSpPr>
          <p:nvPr/>
        </p:nvGrpSpPr>
        <p:grpSpPr>
          <a:xfrm>
            <a:off x="3299084" y="4182870"/>
            <a:ext cx="201110" cy="201110"/>
            <a:chOff x="864708" y="7928616"/>
            <a:chExt cx="402336" cy="402336"/>
          </a:xfrm>
        </p:grpSpPr>
        <p:sp>
          <p:nvSpPr>
            <p:cNvPr id="321" name="Oval 320">
              <a:extLst>
                <a:ext uri="{FF2B5EF4-FFF2-40B4-BE49-F238E27FC236}">
                  <a16:creationId xmlns:a16="http://schemas.microsoft.com/office/drawing/2014/main" id="{69E1494B-F41C-43C3-A36F-0A60102E096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2" name="Oval 321">
              <a:extLst>
                <a:ext uri="{FF2B5EF4-FFF2-40B4-BE49-F238E27FC236}">
                  <a16:creationId xmlns:a16="http://schemas.microsoft.com/office/drawing/2014/main" id="{8D0CC744-5522-49E5-84B0-D80B3E93D41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23" name="Yellow Oval 33">
            <a:extLst>
              <a:ext uri="{FF2B5EF4-FFF2-40B4-BE49-F238E27FC236}">
                <a16:creationId xmlns:a16="http://schemas.microsoft.com/office/drawing/2014/main" id="{6683747B-D774-4A02-AC59-EB92F9F549DB}"/>
              </a:ext>
            </a:extLst>
          </p:cNvPr>
          <p:cNvGrpSpPr>
            <a:grpSpLocks noChangeAspect="1"/>
          </p:cNvGrpSpPr>
          <p:nvPr/>
        </p:nvGrpSpPr>
        <p:grpSpPr>
          <a:xfrm>
            <a:off x="2918193" y="1111358"/>
            <a:ext cx="201110" cy="201110"/>
            <a:chOff x="864708" y="7928616"/>
            <a:chExt cx="402336" cy="402336"/>
          </a:xfrm>
        </p:grpSpPr>
        <p:sp>
          <p:nvSpPr>
            <p:cNvPr id="324" name="Oval 323">
              <a:extLst>
                <a:ext uri="{FF2B5EF4-FFF2-40B4-BE49-F238E27FC236}">
                  <a16:creationId xmlns:a16="http://schemas.microsoft.com/office/drawing/2014/main" id="{0839D667-7677-4850-9D2B-ADCE7DC7431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5" name="Oval 324">
              <a:extLst>
                <a:ext uri="{FF2B5EF4-FFF2-40B4-BE49-F238E27FC236}">
                  <a16:creationId xmlns:a16="http://schemas.microsoft.com/office/drawing/2014/main" id="{99EC60D9-EA9B-4D33-992B-20BFAF4CA72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26" name="Yellow Oval 34">
            <a:extLst>
              <a:ext uri="{FF2B5EF4-FFF2-40B4-BE49-F238E27FC236}">
                <a16:creationId xmlns:a16="http://schemas.microsoft.com/office/drawing/2014/main" id="{5D389B83-9705-4797-A6BB-C43A783443E7}"/>
              </a:ext>
            </a:extLst>
          </p:cNvPr>
          <p:cNvGrpSpPr>
            <a:grpSpLocks noChangeAspect="1"/>
          </p:cNvGrpSpPr>
          <p:nvPr/>
        </p:nvGrpSpPr>
        <p:grpSpPr>
          <a:xfrm>
            <a:off x="6660391" y="1668984"/>
            <a:ext cx="201110" cy="201110"/>
            <a:chOff x="864708" y="7928616"/>
            <a:chExt cx="402336" cy="402336"/>
          </a:xfrm>
        </p:grpSpPr>
        <p:sp>
          <p:nvSpPr>
            <p:cNvPr id="327" name="Oval 326">
              <a:extLst>
                <a:ext uri="{FF2B5EF4-FFF2-40B4-BE49-F238E27FC236}">
                  <a16:creationId xmlns:a16="http://schemas.microsoft.com/office/drawing/2014/main" id="{3F869983-AF6A-4615-B970-5A29CFED9BE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8" name="Oval 327">
              <a:extLst>
                <a:ext uri="{FF2B5EF4-FFF2-40B4-BE49-F238E27FC236}">
                  <a16:creationId xmlns:a16="http://schemas.microsoft.com/office/drawing/2014/main" id="{1D28A461-232D-45FE-9141-C59EA0BDA8A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29" name="Yellow Oval 34">
            <a:extLst>
              <a:ext uri="{FF2B5EF4-FFF2-40B4-BE49-F238E27FC236}">
                <a16:creationId xmlns:a16="http://schemas.microsoft.com/office/drawing/2014/main" id="{E1AED361-7D7F-46ED-B9C3-C7BF28244A4B}"/>
              </a:ext>
            </a:extLst>
          </p:cNvPr>
          <p:cNvGrpSpPr>
            <a:grpSpLocks noChangeAspect="1"/>
          </p:cNvGrpSpPr>
          <p:nvPr/>
        </p:nvGrpSpPr>
        <p:grpSpPr>
          <a:xfrm>
            <a:off x="7589451" y="2095264"/>
            <a:ext cx="201110" cy="201110"/>
            <a:chOff x="864708" y="7928616"/>
            <a:chExt cx="402336" cy="402336"/>
          </a:xfrm>
        </p:grpSpPr>
        <p:sp>
          <p:nvSpPr>
            <p:cNvPr id="330" name="Oval 329">
              <a:extLst>
                <a:ext uri="{FF2B5EF4-FFF2-40B4-BE49-F238E27FC236}">
                  <a16:creationId xmlns:a16="http://schemas.microsoft.com/office/drawing/2014/main" id="{F8BC52DD-9835-4DBF-A5CA-2409CACB5B7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31" name="Oval 330">
              <a:extLst>
                <a:ext uri="{FF2B5EF4-FFF2-40B4-BE49-F238E27FC236}">
                  <a16:creationId xmlns:a16="http://schemas.microsoft.com/office/drawing/2014/main" id="{4091A559-313E-409F-B0AD-BB5B3B0976C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32" name="Yellow Oval 35">
            <a:extLst>
              <a:ext uri="{FF2B5EF4-FFF2-40B4-BE49-F238E27FC236}">
                <a16:creationId xmlns:a16="http://schemas.microsoft.com/office/drawing/2014/main" id="{11EFDC78-DD15-4F6F-ACF4-26AE0EC60492}"/>
              </a:ext>
            </a:extLst>
          </p:cNvPr>
          <p:cNvGrpSpPr>
            <a:grpSpLocks noChangeAspect="1"/>
          </p:cNvGrpSpPr>
          <p:nvPr/>
        </p:nvGrpSpPr>
        <p:grpSpPr>
          <a:xfrm>
            <a:off x="1799892" y="1048573"/>
            <a:ext cx="201110" cy="201110"/>
            <a:chOff x="864708" y="7928616"/>
            <a:chExt cx="402336" cy="402336"/>
          </a:xfrm>
        </p:grpSpPr>
        <p:sp>
          <p:nvSpPr>
            <p:cNvPr id="333" name="Oval 332">
              <a:extLst>
                <a:ext uri="{FF2B5EF4-FFF2-40B4-BE49-F238E27FC236}">
                  <a16:creationId xmlns:a16="http://schemas.microsoft.com/office/drawing/2014/main" id="{5B3FF5EE-8171-461B-A751-4C68E8AB47F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34" name="Oval 333">
              <a:extLst>
                <a:ext uri="{FF2B5EF4-FFF2-40B4-BE49-F238E27FC236}">
                  <a16:creationId xmlns:a16="http://schemas.microsoft.com/office/drawing/2014/main" id="{72345C9D-90CD-4C41-BB62-B5DE96FDBED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35" name="Yellow Oval 36">
            <a:extLst>
              <a:ext uri="{FF2B5EF4-FFF2-40B4-BE49-F238E27FC236}">
                <a16:creationId xmlns:a16="http://schemas.microsoft.com/office/drawing/2014/main" id="{EB01AF38-A32C-46A9-B3BC-B0203147E417}"/>
              </a:ext>
            </a:extLst>
          </p:cNvPr>
          <p:cNvGrpSpPr>
            <a:grpSpLocks noChangeAspect="1"/>
          </p:cNvGrpSpPr>
          <p:nvPr/>
        </p:nvGrpSpPr>
        <p:grpSpPr>
          <a:xfrm>
            <a:off x="2256963" y="1592804"/>
            <a:ext cx="201110" cy="201110"/>
            <a:chOff x="864708" y="7928616"/>
            <a:chExt cx="402336" cy="402336"/>
          </a:xfrm>
        </p:grpSpPr>
        <p:sp>
          <p:nvSpPr>
            <p:cNvPr id="336" name="Oval 335">
              <a:extLst>
                <a:ext uri="{FF2B5EF4-FFF2-40B4-BE49-F238E27FC236}">
                  <a16:creationId xmlns:a16="http://schemas.microsoft.com/office/drawing/2014/main" id="{4A99EAA8-7BE1-459D-B271-A75A589E794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37" name="Oval 336">
              <a:extLst>
                <a:ext uri="{FF2B5EF4-FFF2-40B4-BE49-F238E27FC236}">
                  <a16:creationId xmlns:a16="http://schemas.microsoft.com/office/drawing/2014/main" id="{953C2940-2FA4-4A72-BECA-58B00626650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38" name="Yellow Oval 37">
            <a:extLst>
              <a:ext uri="{FF2B5EF4-FFF2-40B4-BE49-F238E27FC236}">
                <a16:creationId xmlns:a16="http://schemas.microsoft.com/office/drawing/2014/main" id="{01777C9E-7F40-4337-ACBB-ACCCE527EF73}"/>
              </a:ext>
            </a:extLst>
          </p:cNvPr>
          <p:cNvGrpSpPr>
            <a:grpSpLocks noChangeAspect="1"/>
          </p:cNvGrpSpPr>
          <p:nvPr/>
        </p:nvGrpSpPr>
        <p:grpSpPr>
          <a:xfrm>
            <a:off x="2485498" y="1364269"/>
            <a:ext cx="201110" cy="201110"/>
            <a:chOff x="864708" y="7928616"/>
            <a:chExt cx="402336" cy="402336"/>
          </a:xfrm>
        </p:grpSpPr>
        <p:sp>
          <p:nvSpPr>
            <p:cNvPr id="339" name="Oval 338">
              <a:extLst>
                <a:ext uri="{FF2B5EF4-FFF2-40B4-BE49-F238E27FC236}">
                  <a16:creationId xmlns:a16="http://schemas.microsoft.com/office/drawing/2014/main" id="{E6CA4D2F-C175-4F7B-A9FF-AF58C5D3A22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40" name="Oval 339">
              <a:extLst>
                <a:ext uri="{FF2B5EF4-FFF2-40B4-BE49-F238E27FC236}">
                  <a16:creationId xmlns:a16="http://schemas.microsoft.com/office/drawing/2014/main" id="{E79E638F-812C-4F48-9993-BE9A3F84E60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41" name="Yellow Oval 38">
            <a:extLst>
              <a:ext uri="{FF2B5EF4-FFF2-40B4-BE49-F238E27FC236}">
                <a16:creationId xmlns:a16="http://schemas.microsoft.com/office/drawing/2014/main" id="{19028A4C-0FD9-4C6D-A46F-FE1564BCC054}"/>
              </a:ext>
            </a:extLst>
          </p:cNvPr>
          <p:cNvGrpSpPr>
            <a:grpSpLocks noChangeAspect="1"/>
          </p:cNvGrpSpPr>
          <p:nvPr/>
        </p:nvGrpSpPr>
        <p:grpSpPr>
          <a:xfrm>
            <a:off x="2097306" y="831021"/>
            <a:ext cx="201110" cy="201110"/>
            <a:chOff x="864708" y="7928616"/>
            <a:chExt cx="402336" cy="402336"/>
          </a:xfrm>
        </p:grpSpPr>
        <p:sp>
          <p:nvSpPr>
            <p:cNvPr id="342" name="Oval 341">
              <a:extLst>
                <a:ext uri="{FF2B5EF4-FFF2-40B4-BE49-F238E27FC236}">
                  <a16:creationId xmlns:a16="http://schemas.microsoft.com/office/drawing/2014/main" id="{AFA02B29-E9F8-4D68-96C3-3AE81B26734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43" name="Oval 342">
              <a:extLst>
                <a:ext uri="{FF2B5EF4-FFF2-40B4-BE49-F238E27FC236}">
                  <a16:creationId xmlns:a16="http://schemas.microsoft.com/office/drawing/2014/main" id="{31C67B0E-08C1-40A8-AEBB-EDF31C730EB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44" name="Yellow Oval 39">
            <a:extLst>
              <a:ext uri="{FF2B5EF4-FFF2-40B4-BE49-F238E27FC236}">
                <a16:creationId xmlns:a16="http://schemas.microsoft.com/office/drawing/2014/main" id="{062B8801-D4CC-49AB-A20D-F3B21C33B8E0}"/>
              </a:ext>
            </a:extLst>
          </p:cNvPr>
          <p:cNvGrpSpPr>
            <a:grpSpLocks noChangeAspect="1"/>
          </p:cNvGrpSpPr>
          <p:nvPr/>
        </p:nvGrpSpPr>
        <p:grpSpPr>
          <a:xfrm>
            <a:off x="6980023" y="2202231"/>
            <a:ext cx="201110" cy="201110"/>
            <a:chOff x="864708" y="7928616"/>
            <a:chExt cx="402336" cy="402336"/>
          </a:xfrm>
        </p:grpSpPr>
        <p:sp>
          <p:nvSpPr>
            <p:cNvPr id="345" name="Oval 344">
              <a:extLst>
                <a:ext uri="{FF2B5EF4-FFF2-40B4-BE49-F238E27FC236}">
                  <a16:creationId xmlns:a16="http://schemas.microsoft.com/office/drawing/2014/main" id="{26382076-BC2A-428E-86E6-CA7C7EB1BE2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46" name="Oval 345">
              <a:extLst>
                <a:ext uri="{FF2B5EF4-FFF2-40B4-BE49-F238E27FC236}">
                  <a16:creationId xmlns:a16="http://schemas.microsoft.com/office/drawing/2014/main" id="{4464B4B6-003A-46C7-9AD3-C6930CB6E7F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47" name="Yellow Oval 40">
            <a:extLst>
              <a:ext uri="{FF2B5EF4-FFF2-40B4-BE49-F238E27FC236}">
                <a16:creationId xmlns:a16="http://schemas.microsoft.com/office/drawing/2014/main" id="{6971A017-16BD-4DB9-8727-1FE0DC4B8E8E}"/>
              </a:ext>
            </a:extLst>
          </p:cNvPr>
          <p:cNvGrpSpPr>
            <a:grpSpLocks noChangeAspect="1"/>
          </p:cNvGrpSpPr>
          <p:nvPr/>
        </p:nvGrpSpPr>
        <p:grpSpPr>
          <a:xfrm>
            <a:off x="2256963" y="2659301"/>
            <a:ext cx="201110" cy="201110"/>
            <a:chOff x="864708" y="7928616"/>
            <a:chExt cx="402336" cy="402336"/>
          </a:xfrm>
        </p:grpSpPr>
        <p:sp>
          <p:nvSpPr>
            <p:cNvPr id="348" name="Oval 347">
              <a:extLst>
                <a:ext uri="{FF2B5EF4-FFF2-40B4-BE49-F238E27FC236}">
                  <a16:creationId xmlns:a16="http://schemas.microsoft.com/office/drawing/2014/main" id="{1D40134C-EFBA-4C27-BE88-3421BA9E697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49" name="Oval 348">
              <a:extLst>
                <a:ext uri="{FF2B5EF4-FFF2-40B4-BE49-F238E27FC236}">
                  <a16:creationId xmlns:a16="http://schemas.microsoft.com/office/drawing/2014/main" id="{6CCF3C05-97CD-42DD-966D-FE5E5FAFF0E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50" name="Yellow Oval 41">
            <a:extLst>
              <a:ext uri="{FF2B5EF4-FFF2-40B4-BE49-F238E27FC236}">
                <a16:creationId xmlns:a16="http://schemas.microsoft.com/office/drawing/2014/main" id="{AFFF77A5-73FD-4A56-8E8D-9A6E5A58015F}"/>
              </a:ext>
            </a:extLst>
          </p:cNvPr>
          <p:cNvGrpSpPr>
            <a:grpSpLocks noChangeAspect="1"/>
          </p:cNvGrpSpPr>
          <p:nvPr/>
        </p:nvGrpSpPr>
        <p:grpSpPr>
          <a:xfrm>
            <a:off x="2333141" y="831021"/>
            <a:ext cx="201110" cy="201110"/>
            <a:chOff x="864708" y="7928616"/>
            <a:chExt cx="402336" cy="402336"/>
          </a:xfrm>
        </p:grpSpPr>
        <p:sp>
          <p:nvSpPr>
            <p:cNvPr id="351" name="Oval 350">
              <a:extLst>
                <a:ext uri="{FF2B5EF4-FFF2-40B4-BE49-F238E27FC236}">
                  <a16:creationId xmlns:a16="http://schemas.microsoft.com/office/drawing/2014/main" id="{1AA11BCB-941F-4761-BAE7-13344912D30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52" name="Oval 351">
              <a:extLst>
                <a:ext uri="{FF2B5EF4-FFF2-40B4-BE49-F238E27FC236}">
                  <a16:creationId xmlns:a16="http://schemas.microsoft.com/office/drawing/2014/main" id="{2633A092-DDE9-487C-BF44-1ABA7E2B929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53" name="Yellow Oval 42">
            <a:extLst>
              <a:ext uri="{FF2B5EF4-FFF2-40B4-BE49-F238E27FC236}">
                <a16:creationId xmlns:a16="http://schemas.microsoft.com/office/drawing/2014/main" id="{C814742E-AAFE-48AA-A48D-01E6D4DBF5A5}"/>
              </a:ext>
            </a:extLst>
          </p:cNvPr>
          <p:cNvGrpSpPr>
            <a:grpSpLocks noChangeAspect="1"/>
          </p:cNvGrpSpPr>
          <p:nvPr/>
        </p:nvGrpSpPr>
        <p:grpSpPr>
          <a:xfrm>
            <a:off x="3731778" y="1821340"/>
            <a:ext cx="201110" cy="201110"/>
            <a:chOff x="864708" y="7928616"/>
            <a:chExt cx="402336" cy="402336"/>
          </a:xfrm>
        </p:grpSpPr>
        <p:sp>
          <p:nvSpPr>
            <p:cNvPr id="354" name="Oval 353">
              <a:extLst>
                <a:ext uri="{FF2B5EF4-FFF2-40B4-BE49-F238E27FC236}">
                  <a16:creationId xmlns:a16="http://schemas.microsoft.com/office/drawing/2014/main" id="{269EC0E8-4403-48BE-AC8C-4583851CB1E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55" name="Oval 354">
              <a:extLst>
                <a:ext uri="{FF2B5EF4-FFF2-40B4-BE49-F238E27FC236}">
                  <a16:creationId xmlns:a16="http://schemas.microsoft.com/office/drawing/2014/main" id="{C685DE83-0078-41B6-821A-F422138B24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56" name="Yellow Oval 43">
            <a:extLst>
              <a:ext uri="{FF2B5EF4-FFF2-40B4-BE49-F238E27FC236}">
                <a16:creationId xmlns:a16="http://schemas.microsoft.com/office/drawing/2014/main" id="{B2CD2356-836C-4F51-BF3A-5C795177676F}"/>
              </a:ext>
            </a:extLst>
          </p:cNvPr>
          <p:cNvGrpSpPr>
            <a:grpSpLocks noChangeAspect="1"/>
          </p:cNvGrpSpPr>
          <p:nvPr/>
        </p:nvGrpSpPr>
        <p:grpSpPr>
          <a:xfrm>
            <a:off x="2409319" y="3040195"/>
            <a:ext cx="201110" cy="201110"/>
            <a:chOff x="864708" y="7928616"/>
            <a:chExt cx="402336" cy="402336"/>
          </a:xfrm>
        </p:grpSpPr>
        <p:sp>
          <p:nvSpPr>
            <p:cNvPr id="357" name="Oval 356">
              <a:extLst>
                <a:ext uri="{FF2B5EF4-FFF2-40B4-BE49-F238E27FC236}">
                  <a16:creationId xmlns:a16="http://schemas.microsoft.com/office/drawing/2014/main" id="{6F8045CC-807D-4550-A6C5-AE57A2D2CE8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58" name="Oval 357">
              <a:extLst>
                <a:ext uri="{FF2B5EF4-FFF2-40B4-BE49-F238E27FC236}">
                  <a16:creationId xmlns:a16="http://schemas.microsoft.com/office/drawing/2014/main" id="{6CFACAE4-59F5-4A76-8C45-50110DD40E7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59" name="Yellow Oval 44">
            <a:extLst>
              <a:ext uri="{FF2B5EF4-FFF2-40B4-BE49-F238E27FC236}">
                <a16:creationId xmlns:a16="http://schemas.microsoft.com/office/drawing/2014/main" id="{7327B5FB-ED52-4731-9851-9D5B02E0BBA8}"/>
              </a:ext>
            </a:extLst>
          </p:cNvPr>
          <p:cNvGrpSpPr>
            <a:grpSpLocks noChangeAspect="1"/>
          </p:cNvGrpSpPr>
          <p:nvPr/>
        </p:nvGrpSpPr>
        <p:grpSpPr>
          <a:xfrm>
            <a:off x="6637538" y="1440447"/>
            <a:ext cx="201110" cy="201110"/>
            <a:chOff x="864708" y="7928616"/>
            <a:chExt cx="402336" cy="402336"/>
          </a:xfrm>
        </p:grpSpPr>
        <p:sp>
          <p:nvSpPr>
            <p:cNvPr id="360" name="Oval 359">
              <a:extLst>
                <a:ext uri="{FF2B5EF4-FFF2-40B4-BE49-F238E27FC236}">
                  <a16:creationId xmlns:a16="http://schemas.microsoft.com/office/drawing/2014/main" id="{75BA12A8-F5CB-4B89-BFF1-D3C1DCAB2F9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61" name="Oval 360">
              <a:extLst>
                <a:ext uri="{FF2B5EF4-FFF2-40B4-BE49-F238E27FC236}">
                  <a16:creationId xmlns:a16="http://schemas.microsoft.com/office/drawing/2014/main" id="{6B920576-8377-478D-BCA5-77AEA56BD7E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62" name="Yellow Oval 45">
            <a:extLst>
              <a:ext uri="{FF2B5EF4-FFF2-40B4-BE49-F238E27FC236}">
                <a16:creationId xmlns:a16="http://schemas.microsoft.com/office/drawing/2014/main" id="{E4CA512C-B053-4CB4-AD67-0E0956338FC9}"/>
              </a:ext>
            </a:extLst>
          </p:cNvPr>
          <p:cNvGrpSpPr>
            <a:grpSpLocks noChangeAspect="1"/>
          </p:cNvGrpSpPr>
          <p:nvPr/>
        </p:nvGrpSpPr>
        <p:grpSpPr>
          <a:xfrm>
            <a:off x="7284736" y="2110501"/>
            <a:ext cx="201110" cy="201110"/>
            <a:chOff x="864708" y="7928616"/>
            <a:chExt cx="402336" cy="402336"/>
          </a:xfrm>
        </p:grpSpPr>
        <p:sp>
          <p:nvSpPr>
            <p:cNvPr id="363" name="Oval 362">
              <a:extLst>
                <a:ext uri="{FF2B5EF4-FFF2-40B4-BE49-F238E27FC236}">
                  <a16:creationId xmlns:a16="http://schemas.microsoft.com/office/drawing/2014/main" id="{FC2A94C4-DED2-4573-BA6C-2CDE4A6625C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64" name="Oval 363">
              <a:extLst>
                <a:ext uri="{FF2B5EF4-FFF2-40B4-BE49-F238E27FC236}">
                  <a16:creationId xmlns:a16="http://schemas.microsoft.com/office/drawing/2014/main" id="{5F882AFD-1C1F-4128-9757-0EF8E48E76F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65" name="Yellow Oval 46">
            <a:extLst>
              <a:ext uri="{FF2B5EF4-FFF2-40B4-BE49-F238E27FC236}">
                <a16:creationId xmlns:a16="http://schemas.microsoft.com/office/drawing/2014/main" id="{307AD2A7-7937-42C3-8508-0F4B64FC7D27}"/>
              </a:ext>
            </a:extLst>
          </p:cNvPr>
          <p:cNvGrpSpPr>
            <a:grpSpLocks noChangeAspect="1"/>
          </p:cNvGrpSpPr>
          <p:nvPr/>
        </p:nvGrpSpPr>
        <p:grpSpPr>
          <a:xfrm>
            <a:off x="6474199" y="3344907"/>
            <a:ext cx="201110" cy="201110"/>
            <a:chOff x="864708" y="7928616"/>
            <a:chExt cx="402336" cy="402336"/>
          </a:xfrm>
        </p:grpSpPr>
        <p:sp>
          <p:nvSpPr>
            <p:cNvPr id="366" name="Oval 365">
              <a:extLst>
                <a:ext uri="{FF2B5EF4-FFF2-40B4-BE49-F238E27FC236}">
                  <a16:creationId xmlns:a16="http://schemas.microsoft.com/office/drawing/2014/main" id="{E38CFD2B-3348-46C3-A225-CF78A0FE7FE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67" name="Oval 366">
              <a:extLst>
                <a:ext uri="{FF2B5EF4-FFF2-40B4-BE49-F238E27FC236}">
                  <a16:creationId xmlns:a16="http://schemas.microsoft.com/office/drawing/2014/main" id="{FE5402C8-6D48-4E67-B5C8-82C179C5458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68" name="Yellow Oval 47">
            <a:extLst>
              <a:ext uri="{FF2B5EF4-FFF2-40B4-BE49-F238E27FC236}">
                <a16:creationId xmlns:a16="http://schemas.microsoft.com/office/drawing/2014/main" id="{AA77BD20-4D60-4AC6-9002-2475A4911D12}"/>
              </a:ext>
            </a:extLst>
          </p:cNvPr>
          <p:cNvGrpSpPr>
            <a:grpSpLocks noChangeAspect="1"/>
          </p:cNvGrpSpPr>
          <p:nvPr/>
        </p:nvGrpSpPr>
        <p:grpSpPr>
          <a:xfrm>
            <a:off x="2485498" y="2126053"/>
            <a:ext cx="201110" cy="201110"/>
            <a:chOff x="864708" y="7928616"/>
            <a:chExt cx="402336" cy="402336"/>
          </a:xfrm>
        </p:grpSpPr>
        <p:sp>
          <p:nvSpPr>
            <p:cNvPr id="369" name="Oval 368">
              <a:extLst>
                <a:ext uri="{FF2B5EF4-FFF2-40B4-BE49-F238E27FC236}">
                  <a16:creationId xmlns:a16="http://schemas.microsoft.com/office/drawing/2014/main" id="{06D20313-FE45-4B5C-8001-647911397F6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70" name="Oval 369">
              <a:extLst>
                <a:ext uri="{FF2B5EF4-FFF2-40B4-BE49-F238E27FC236}">
                  <a16:creationId xmlns:a16="http://schemas.microsoft.com/office/drawing/2014/main" id="{F5C7D108-B2B5-4D43-BCBA-E4221826E99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71" name="Yellow Oval 48">
            <a:extLst>
              <a:ext uri="{FF2B5EF4-FFF2-40B4-BE49-F238E27FC236}">
                <a16:creationId xmlns:a16="http://schemas.microsoft.com/office/drawing/2014/main" id="{D2C71000-8E9F-43CB-9204-BA1E5BE26F2F}"/>
              </a:ext>
            </a:extLst>
          </p:cNvPr>
          <p:cNvGrpSpPr>
            <a:grpSpLocks noChangeAspect="1"/>
          </p:cNvGrpSpPr>
          <p:nvPr/>
        </p:nvGrpSpPr>
        <p:grpSpPr>
          <a:xfrm>
            <a:off x="2918193" y="2735481"/>
            <a:ext cx="201110" cy="201110"/>
            <a:chOff x="864708" y="7928616"/>
            <a:chExt cx="402336" cy="402336"/>
          </a:xfrm>
        </p:grpSpPr>
        <p:sp>
          <p:nvSpPr>
            <p:cNvPr id="372" name="Oval 371">
              <a:extLst>
                <a:ext uri="{FF2B5EF4-FFF2-40B4-BE49-F238E27FC236}">
                  <a16:creationId xmlns:a16="http://schemas.microsoft.com/office/drawing/2014/main" id="{DF6ED9BB-0510-4FBE-81D4-C62073EF62F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73" name="Oval 372">
              <a:extLst>
                <a:ext uri="{FF2B5EF4-FFF2-40B4-BE49-F238E27FC236}">
                  <a16:creationId xmlns:a16="http://schemas.microsoft.com/office/drawing/2014/main" id="{5C54D491-F10F-436E-AA5B-CB028323F41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74" name="Yellow Oval 49">
            <a:extLst>
              <a:ext uri="{FF2B5EF4-FFF2-40B4-BE49-F238E27FC236}">
                <a16:creationId xmlns:a16="http://schemas.microsoft.com/office/drawing/2014/main" id="{79674E32-DE7D-470D-9D5C-4E430B8B44CA}"/>
              </a:ext>
            </a:extLst>
          </p:cNvPr>
          <p:cNvGrpSpPr>
            <a:grpSpLocks noChangeAspect="1"/>
          </p:cNvGrpSpPr>
          <p:nvPr/>
        </p:nvGrpSpPr>
        <p:grpSpPr>
          <a:xfrm>
            <a:off x="2561677" y="907199"/>
            <a:ext cx="201110" cy="201110"/>
            <a:chOff x="864708" y="7928616"/>
            <a:chExt cx="402336" cy="402336"/>
          </a:xfrm>
        </p:grpSpPr>
        <p:sp>
          <p:nvSpPr>
            <p:cNvPr id="375" name="Oval 374">
              <a:extLst>
                <a:ext uri="{FF2B5EF4-FFF2-40B4-BE49-F238E27FC236}">
                  <a16:creationId xmlns:a16="http://schemas.microsoft.com/office/drawing/2014/main" id="{128C8456-16FB-44CC-BDC8-674000825E6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76" name="Oval 375">
              <a:extLst>
                <a:ext uri="{FF2B5EF4-FFF2-40B4-BE49-F238E27FC236}">
                  <a16:creationId xmlns:a16="http://schemas.microsoft.com/office/drawing/2014/main" id="{34E4C938-2EFA-435D-8514-99CC4B3496B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77" name="Yellow Oval 50">
            <a:extLst>
              <a:ext uri="{FF2B5EF4-FFF2-40B4-BE49-F238E27FC236}">
                <a16:creationId xmlns:a16="http://schemas.microsoft.com/office/drawing/2014/main" id="{6A580A2A-8D74-40C1-9927-893807B95A4F}"/>
              </a:ext>
            </a:extLst>
          </p:cNvPr>
          <p:cNvGrpSpPr>
            <a:grpSpLocks noChangeAspect="1"/>
          </p:cNvGrpSpPr>
          <p:nvPr/>
        </p:nvGrpSpPr>
        <p:grpSpPr>
          <a:xfrm>
            <a:off x="7741807" y="1592804"/>
            <a:ext cx="201110" cy="201110"/>
            <a:chOff x="864708" y="7928616"/>
            <a:chExt cx="402336" cy="402336"/>
          </a:xfrm>
        </p:grpSpPr>
        <p:sp>
          <p:nvSpPr>
            <p:cNvPr id="378" name="Oval 377">
              <a:extLst>
                <a:ext uri="{FF2B5EF4-FFF2-40B4-BE49-F238E27FC236}">
                  <a16:creationId xmlns:a16="http://schemas.microsoft.com/office/drawing/2014/main" id="{CB64B517-FA6D-41A2-91B4-875F3A42991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79" name="Oval 378">
              <a:extLst>
                <a:ext uri="{FF2B5EF4-FFF2-40B4-BE49-F238E27FC236}">
                  <a16:creationId xmlns:a16="http://schemas.microsoft.com/office/drawing/2014/main" id="{66DA5E89-E486-464E-9003-6CC1ECD3E17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80" name="Yellow Oval 51">
            <a:extLst>
              <a:ext uri="{FF2B5EF4-FFF2-40B4-BE49-F238E27FC236}">
                <a16:creationId xmlns:a16="http://schemas.microsoft.com/office/drawing/2014/main" id="{A01D1883-A75E-451D-801B-FFA9E7CEC6C4}"/>
              </a:ext>
            </a:extLst>
          </p:cNvPr>
          <p:cNvGrpSpPr>
            <a:grpSpLocks noChangeAspect="1"/>
          </p:cNvGrpSpPr>
          <p:nvPr/>
        </p:nvGrpSpPr>
        <p:grpSpPr>
          <a:xfrm>
            <a:off x="7488895" y="3047494"/>
            <a:ext cx="201110" cy="201110"/>
            <a:chOff x="864708" y="7928616"/>
            <a:chExt cx="402336" cy="402336"/>
          </a:xfrm>
        </p:grpSpPr>
        <p:sp>
          <p:nvSpPr>
            <p:cNvPr id="381" name="Oval 380">
              <a:extLst>
                <a:ext uri="{FF2B5EF4-FFF2-40B4-BE49-F238E27FC236}">
                  <a16:creationId xmlns:a16="http://schemas.microsoft.com/office/drawing/2014/main" id="{C99C5277-E06C-4486-A89C-94DF07221B3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82" name="Oval 381">
              <a:extLst>
                <a:ext uri="{FF2B5EF4-FFF2-40B4-BE49-F238E27FC236}">
                  <a16:creationId xmlns:a16="http://schemas.microsoft.com/office/drawing/2014/main" id="{FADE666F-AFE8-43B6-96A1-E762B637C9D5}"/>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83" name="Yellow Oval 52">
            <a:extLst>
              <a:ext uri="{FF2B5EF4-FFF2-40B4-BE49-F238E27FC236}">
                <a16:creationId xmlns:a16="http://schemas.microsoft.com/office/drawing/2014/main" id="{E33B0874-5EA4-44EC-B7B1-6EC2037A27A3}"/>
              </a:ext>
            </a:extLst>
          </p:cNvPr>
          <p:cNvGrpSpPr>
            <a:grpSpLocks noChangeAspect="1"/>
          </p:cNvGrpSpPr>
          <p:nvPr/>
        </p:nvGrpSpPr>
        <p:grpSpPr>
          <a:xfrm>
            <a:off x="6675310" y="4767920"/>
            <a:ext cx="201110" cy="201110"/>
            <a:chOff x="864708" y="7928616"/>
            <a:chExt cx="402336" cy="402336"/>
          </a:xfrm>
        </p:grpSpPr>
        <p:sp>
          <p:nvSpPr>
            <p:cNvPr id="384" name="Oval 383">
              <a:extLst>
                <a:ext uri="{FF2B5EF4-FFF2-40B4-BE49-F238E27FC236}">
                  <a16:creationId xmlns:a16="http://schemas.microsoft.com/office/drawing/2014/main" id="{C50A1E29-8AB7-47C8-84F5-DD9A0A121C5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85" name="Oval 384">
              <a:extLst>
                <a:ext uri="{FF2B5EF4-FFF2-40B4-BE49-F238E27FC236}">
                  <a16:creationId xmlns:a16="http://schemas.microsoft.com/office/drawing/2014/main" id="{39421FAF-32BC-49AE-831A-0B4567A3995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86" name="Yellow Oval 53">
            <a:extLst>
              <a:ext uri="{FF2B5EF4-FFF2-40B4-BE49-F238E27FC236}">
                <a16:creationId xmlns:a16="http://schemas.microsoft.com/office/drawing/2014/main" id="{FBD6C169-41D8-441B-9131-7344E27773BB}"/>
              </a:ext>
            </a:extLst>
          </p:cNvPr>
          <p:cNvGrpSpPr>
            <a:grpSpLocks noChangeAspect="1"/>
          </p:cNvGrpSpPr>
          <p:nvPr/>
        </p:nvGrpSpPr>
        <p:grpSpPr>
          <a:xfrm>
            <a:off x="5660615" y="2354588"/>
            <a:ext cx="201110" cy="201110"/>
            <a:chOff x="864708" y="7928616"/>
            <a:chExt cx="402336" cy="402336"/>
          </a:xfrm>
        </p:grpSpPr>
        <p:sp>
          <p:nvSpPr>
            <p:cNvPr id="387" name="Oval 386">
              <a:extLst>
                <a:ext uri="{FF2B5EF4-FFF2-40B4-BE49-F238E27FC236}">
                  <a16:creationId xmlns:a16="http://schemas.microsoft.com/office/drawing/2014/main" id="{3033E000-6627-43B1-A385-979BA47ECBB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88" name="Oval 387">
              <a:extLst>
                <a:ext uri="{FF2B5EF4-FFF2-40B4-BE49-F238E27FC236}">
                  <a16:creationId xmlns:a16="http://schemas.microsoft.com/office/drawing/2014/main" id="{8D6DA60A-E281-4151-8929-D5E21B3EEEC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89" name="Yellow Oval 54">
            <a:extLst>
              <a:ext uri="{FF2B5EF4-FFF2-40B4-BE49-F238E27FC236}">
                <a16:creationId xmlns:a16="http://schemas.microsoft.com/office/drawing/2014/main" id="{BAD6C0F9-1412-453D-9ED4-27B3C95DE96F}"/>
              </a:ext>
            </a:extLst>
          </p:cNvPr>
          <p:cNvGrpSpPr>
            <a:grpSpLocks noChangeAspect="1"/>
          </p:cNvGrpSpPr>
          <p:nvPr/>
        </p:nvGrpSpPr>
        <p:grpSpPr>
          <a:xfrm>
            <a:off x="2485498" y="1592804"/>
            <a:ext cx="201110" cy="201110"/>
            <a:chOff x="864708" y="7928616"/>
            <a:chExt cx="402336" cy="402336"/>
          </a:xfrm>
        </p:grpSpPr>
        <p:sp>
          <p:nvSpPr>
            <p:cNvPr id="390" name="Oval 389">
              <a:extLst>
                <a:ext uri="{FF2B5EF4-FFF2-40B4-BE49-F238E27FC236}">
                  <a16:creationId xmlns:a16="http://schemas.microsoft.com/office/drawing/2014/main" id="{B371A357-8D1A-4994-BB00-551DA7156B6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91" name="Oval 390">
              <a:extLst>
                <a:ext uri="{FF2B5EF4-FFF2-40B4-BE49-F238E27FC236}">
                  <a16:creationId xmlns:a16="http://schemas.microsoft.com/office/drawing/2014/main" id="{2E3FA08A-0945-43D1-A124-A53D5350178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92" name="Yellow Oval 55">
            <a:extLst>
              <a:ext uri="{FF2B5EF4-FFF2-40B4-BE49-F238E27FC236}">
                <a16:creationId xmlns:a16="http://schemas.microsoft.com/office/drawing/2014/main" id="{7B35BEA9-CA2E-4373-ACC7-79C0FCC53BCD}"/>
              </a:ext>
            </a:extLst>
          </p:cNvPr>
          <p:cNvGrpSpPr>
            <a:grpSpLocks noChangeAspect="1"/>
          </p:cNvGrpSpPr>
          <p:nvPr/>
        </p:nvGrpSpPr>
        <p:grpSpPr>
          <a:xfrm>
            <a:off x="3018747" y="518055"/>
            <a:ext cx="201110" cy="201110"/>
            <a:chOff x="864708" y="7928616"/>
            <a:chExt cx="402336" cy="402336"/>
          </a:xfrm>
        </p:grpSpPr>
        <p:sp>
          <p:nvSpPr>
            <p:cNvPr id="393" name="Oval 392">
              <a:extLst>
                <a:ext uri="{FF2B5EF4-FFF2-40B4-BE49-F238E27FC236}">
                  <a16:creationId xmlns:a16="http://schemas.microsoft.com/office/drawing/2014/main" id="{90C3BE5A-A0C9-4A93-8D3A-BF346EC7201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94" name="Oval 393">
              <a:extLst>
                <a:ext uri="{FF2B5EF4-FFF2-40B4-BE49-F238E27FC236}">
                  <a16:creationId xmlns:a16="http://schemas.microsoft.com/office/drawing/2014/main" id="{BA0A5F36-E92A-4BCF-B68A-E1F67469A38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95" name="Yellow Oval 56">
            <a:extLst>
              <a:ext uri="{FF2B5EF4-FFF2-40B4-BE49-F238E27FC236}">
                <a16:creationId xmlns:a16="http://schemas.microsoft.com/office/drawing/2014/main" id="{360812EA-D00F-4B1C-956D-A52FA3805FEC}"/>
              </a:ext>
            </a:extLst>
          </p:cNvPr>
          <p:cNvGrpSpPr>
            <a:grpSpLocks noChangeAspect="1"/>
          </p:cNvGrpSpPr>
          <p:nvPr/>
        </p:nvGrpSpPr>
        <p:grpSpPr>
          <a:xfrm>
            <a:off x="7284736" y="2659301"/>
            <a:ext cx="201110" cy="201110"/>
            <a:chOff x="864708" y="7928616"/>
            <a:chExt cx="402336" cy="402336"/>
          </a:xfrm>
        </p:grpSpPr>
        <p:sp>
          <p:nvSpPr>
            <p:cNvPr id="396" name="Oval 395">
              <a:extLst>
                <a:ext uri="{FF2B5EF4-FFF2-40B4-BE49-F238E27FC236}">
                  <a16:creationId xmlns:a16="http://schemas.microsoft.com/office/drawing/2014/main" id="{A3F6D403-0FCD-4936-B088-F7C9990056D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97" name="Oval 396">
              <a:extLst>
                <a:ext uri="{FF2B5EF4-FFF2-40B4-BE49-F238E27FC236}">
                  <a16:creationId xmlns:a16="http://schemas.microsoft.com/office/drawing/2014/main" id="{F76419D0-F29C-4A23-A26D-F7FDDBAD38C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98" name="Yellow Oval 57">
            <a:extLst>
              <a:ext uri="{FF2B5EF4-FFF2-40B4-BE49-F238E27FC236}">
                <a16:creationId xmlns:a16="http://schemas.microsoft.com/office/drawing/2014/main" id="{A8867319-999C-4F39-BCE4-91C78FE138B0}"/>
              </a:ext>
            </a:extLst>
          </p:cNvPr>
          <p:cNvGrpSpPr>
            <a:grpSpLocks noChangeAspect="1"/>
          </p:cNvGrpSpPr>
          <p:nvPr/>
        </p:nvGrpSpPr>
        <p:grpSpPr>
          <a:xfrm>
            <a:off x="6980023" y="4182870"/>
            <a:ext cx="201110" cy="201110"/>
            <a:chOff x="864708" y="7928616"/>
            <a:chExt cx="402336" cy="402336"/>
          </a:xfrm>
        </p:grpSpPr>
        <p:sp>
          <p:nvSpPr>
            <p:cNvPr id="399" name="Oval 398">
              <a:extLst>
                <a:ext uri="{FF2B5EF4-FFF2-40B4-BE49-F238E27FC236}">
                  <a16:creationId xmlns:a16="http://schemas.microsoft.com/office/drawing/2014/main" id="{06FAE6FD-E480-4DB1-BF01-C5D7222AD25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00" name="Oval 399">
              <a:extLst>
                <a:ext uri="{FF2B5EF4-FFF2-40B4-BE49-F238E27FC236}">
                  <a16:creationId xmlns:a16="http://schemas.microsoft.com/office/drawing/2014/main" id="{9DDCFD84-07E6-407D-A60D-9D96CD624BE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01" name="Yellow Oval 58">
            <a:extLst>
              <a:ext uri="{FF2B5EF4-FFF2-40B4-BE49-F238E27FC236}">
                <a16:creationId xmlns:a16="http://schemas.microsoft.com/office/drawing/2014/main" id="{6797429E-8741-4175-B2F2-6ECE2DEF9FF0}"/>
              </a:ext>
            </a:extLst>
          </p:cNvPr>
          <p:cNvGrpSpPr>
            <a:grpSpLocks noChangeAspect="1"/>
          </p:cNvGrpSpPr>
          <p:nvPr/>
        </p:nvGrpSpPr>
        <p:grpSpPr>
          <a:xfrm>
            <a:off x="6444045" y="2202231"/>
            <a:ext cx="201110" cy="201110"/>
            <a:chOff x="864708" y="7928616"/>
            <a:chExt cx="402336" cy="402336"/>
          </a:xfrm>
        </p:grpSpPr>
        <p:sp>
          <p:nvSpPr>
            <p:cNvPr id="402" name="Oval 401">
              <a:extLst>
                <a:ext uri="{FF2B5EF4-FFF2-40B4-BE49-F238E27FC236}">
                  <a16:creationId xmlns:a16="http://schemas.microsoft.com/office/drawing/2014/main" id="{25645394-7154-4599-82BC-371C5F0919D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03" name="Oval 402">
              <a:extLst>
                <a:ext uri="{FF2B5EF4-FFF2-40B4-BE49-F238E27FC236}">
                  <a16:creationId xmlns:a16="http://schemas.microsoft.com/office/drawing/2014/main" id="{5C09F044-C904-4BEB-AB16-1BE8FABEF96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04" name="Yellow Oval 59">
            <a:extLst>
              <a:ext uri="{FF2B5EF4-FFF2-40B4-BE49-F238E27FC236}">
                <a16:creationId xmlns:a16="http://schemas.microsoft.com/office/drawing/2014/main" id="{60A561C9-8370-4415-A3E3-63E363EBF326}"/>
              </a:ext>
            </a:extLst>
          </p:cNvPr>
          <p:cNvGrpSpPr>
            <a:grpSpLocks noChangeAspect="1"/>
          </p:cNvGrpSpPr>
          <p:nvPr/>
        </p:nvGrpSpPr>
        <p:grpSpPr>
          <a:xfrm>
            <a:off x="2256963" y="2025498"/>
            <a:ext cx="201110" cy="201110"/>
            <a:chOff x="864708" y="7928616"/>
            <a:chExt cx="402336" cy="402336"/>
          </a:xfrm>
        </p:grpSpPr>
        <p:sp>
          <p:nvSpPr>
            <p:cNvPr id="405" name="Oval 404">
              <a:extLst>
                <a:ext uri="{FF2B5EF4-FFF2-40B4-BE49-F238E27FC236}">
                  <a16:creationId xmlns:a16="http://schemas.microsoft.com/office/drawing/2014/main" id="{68CDB0F7-AF5D-4504-AB19-277C3213799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06" name="Oval 405">
              <a:extLst>
                <a:ext uri="{FF2B5EF4-FFF2-40B4-BE49-F238E27FC236}">
                  <a16:creationId xmlns:a16="http://schemas.microsoft.com/office/drawing/2014/main" id="{0EF1CEF0-DF3B-4BCE-B125-5EEF6C277A15}"/>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07" name="Yellow Oval 60">
            <a:extLst>
              <a:ext uri="{FF2B5EF4-FFF2-40B4-BE49-F238E27FC236}">
                <a16:creationId xmlns:a16="http://schemas.microsoft.com/office/drawing/2014/main" id="{FEC696A4-5708-4718-81C7-0D961AAA59C8}"/>
              </a:ext>
            </a:extLst>
          </p:cNvPr>
          <p:cNvGrpSpPr>
            <a:grpSpLocks noChangeAspect="1"/>
          </p:cNvGrpSpPr>
          <p:nvPr/>
        </p:nvGrpSpPr>
        <p:grpSpPr>
          <a:xfrm>
            <a:off x="3732094" y="4335227"/>
            <a:ext cx="201110" cy="201110"/>
            <a:chOff x="864708" y="7928616"/>
            <a:chExt cx="402336" cy="402336"/>
          </a:xfrm>
        </p:grpSpPr>
        <p:sp>
          <p:nvSpPr>
            <p:cNvPr id="408" name="Oval 407">
              <a:extLst>
                <a:ext uri="{FF2B5EF4-FFF2-40B4-BE49-F238E27FC236}">
                  <a16:creationId xmlns:a16="http://schemas.microsoft.com/office/drawing/2014/main" id="{26D19D6D-7BBE-4AAD-9EB7-E109F95D501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09" name="Oval 408">
              <a:extLst>
                <a:ext uri="{FF2B5EF4-FFF2-40B4-BE49-F238E27FC236}">
                  <a16:creationId xmlns:a16="http://schemas.microsoft.com/office/drawing/2014/main" id="{4A9C4F3E-B944-4D00-B059-2B5BCD0F2EF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10" name="Yellow Oval 61">
            <a:extLst>
              <a:ext uri="{FF2B5EF4-FFF2-40B4-BE49-F238E27FC236}">
                <a16:creationId xmlns:a16="http://schemas.microsoft.com/office/drawing/2014/main" id="{F3F65199-AADA-4CE4-87AE-BFEAD5AFC35A}"/>
              </a:ext>
            </a:extLst>
          </p:cNvPr>
          <p:cNvGrpSpPr>
            <a:grpSpLocks noChangeAspect="1"/>
          </p:cNvGrpSpPr>
          <p:nvPr/>
        </p:nvGrpSpPr>
        <p:grpSpPr>
          <a:xfrm>
            <a:off x="7132380" y="1211913"/>
            <a:ext cx="201110" cy="201110"/>
            <a:chOff x="864708" y="7928616"/>
            <a:chExt cx="402336" cy="402336"/>
          </a:xfrm>
        </p:grpSpPr>
        <p:sp>
          <p:nvSpPr>
            <p:cNvPr id="411" name="Oval 410">
              <a:extLst>
                <a:ext uri="{FF2B5EF4-FFF2-40B4-BE49-F238E27FC236}">
                  <a16:creationId xmlns:a16="http://schemas.microsoft.com/office/drawing/2014/main" id="{BCA8DE35-15D2-458E-ACED-34B6ACCE055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12" name="Oval 411">
              <a:extLst>
                <a:ext uri="{FF2B5EF4-FFF2-40B4-BE49-F238E27FC236}">
                  <a16:creationId xmlns:a16="http://schemas.microsoft.com/office/drawing/2014/main" id="{059EFC85-4D73-4399-9B79-58230C3E73F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13" name="Yellow Oval 62">
            <a:extLst>
              <a:ext uri="{FF2B5EF4-FFF2-40B4-BE49-F238E27FC236}">
                <a16:creationId xmlns:a16="http://schemas.microsoft.com/office/drawing/2014/main" id="{5F7437D4-1B04-4986-B0CA-8BE1ACC33DFB}"/>
              </a:ext>
            </a:extLst>
          </p:cNvPr>
          <p:cNvGrpSpPr>
            <a:grpSpLocks noChangeAspect="1"/>
          </p:cNvGrpSpPr>
          <p:nvPr/>
        </p:nvGrpSpPr>
        <p:grpSpPr>
          <a:xfrm>
            <a:off x="6903845" y="3954335"/>
            <a:ext cx="201110" cy="201110"/>
            <a:chOff x="864708" y="7928616"/>
            <a:chExt cx="402336" cy="402336"/>
          </a:xfrm>
        </p:grpSpPr>
        <p:sp>
          <p:nvSpPr>
            <p:cNvPr id="414" name="Oval 413">
              <a:extLst>
                <a:ext uri="{FF2B5EF4-FFF2-40B4-BE49-F238E27FC236}">
                  <a16:creationId xmlns:a16="http://schemas.microsoft.com/office/drawing/2014/main" id="{26D7EA2B-6BD9-4ED1-A691-78CF6C6FEDC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15" name="Oval 414">
              <a:extLst>
                <a:ext uri="{FF2B5EF4-FFF2-40B4-BE49-F238E27FC236}">
                  <a16:creationId xmlns:a16="http://schemas.microsoft.com/office/drawing/2014/main" id="{667717E4-FC4A-4010-A338-CA56B301EC7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16" name="Yellow Oval 63">
            <a:extLst>
              <a:ext uri="{FF2B5EF4-FFF2-40B4-BE49-F238E27FC236}">
                <a16:creationId xmlns:a16="http://schemas.microsoft.com/office/drawing/2014/main" id="{1C9E2225-2D3D-4E61-A63A-37B5683E6AC0}"/>
              </a:ext>
            </a:extLst>
          </p:cNvPr>
          <p:cNvGrpSpPr>
            <a:grpSpLocks noChangeAspect="1"/>
          </p:cNvGrpSpPr>
          <p:nvPr/>
        </p:nvGrpSpPr>
        <p:grpSpPr>
          <a:xfrm>
            <a:off x="6574755" y="4487583"/>
            <a:ext cx="201110" cy="201110"/>
            <a:chOff x="864708" y="7928616"/>
            <a:chExt cx="402336" cy="402336"/>
          </a:xfrm>
        </p:grpSpPr>
        <p:sp>
          <p:nvSpPr>
            <p:cNvPr id="417" name="Oval 416">
              <a:extLst>
                <a:ext uri="{FF2B5EF4-FFF2-40B4-BE49-F238E27FC236}">
                  <a16:creationId xmlns:a16="http://schemas.microsoft.com/office/drawing/2014/main" id="{72A30BD2-24C0-4BEC-A121-ACFDE708FCD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18" name="Oval 417">
              <a:extLst>
                <a:ext uri="{FF2B5EF4-FFF2-40B4-BE49-F238E27FC236}">
                  <a16:creationId xmlns:a16="http://schemas.microsoft.com/office/drawing/2014/main" id="{EAAEB5A0-668D-46C9-A10A-77028527ADC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19" name="Yellow Oval 64">
            <a:extLst>
              <a:ext uri="{FF2B5EF4-FFF2-40B4-BE49-F238E27FC236}">
                <a16:creationId xmlns:a16="http://schemas.microsoft.com/office/drawing/2014/main" id="{DC6F8A40-0DAF-47E6-A368-74CF72BA8C2A}"/>
              </a:ext>
            </a:extLst>
          </p:cNvPr>
          <p:cNvGrpSpPr>
            <a:grpSpLocks noChangeAspect="1"/>
          </p:cNvGrpSpPr>
          <p:nvPr/>
        </p:nvGrpSpPr>
        <p:grpSpPr>
          <a:xfrm>
            <a:off x="5507052" y="3116372"/>
            <a:ext cx="201110" cy="201110"/>
            <a:chOff x="864708" y="7928616"/>
            <a:chExt cx="402336" cy="402336"/>
          </a:xfrm>
        </p:grpSpPr>
        <p:sp>
          <p:nvSpPr>
            <p:cNvPr id="420" name="Oval 419">
              <a:extLst>
                <a:ext uri="{FF2B5EF4-FFF2-40B4-BE49-F238E27FC236}">
                  <a16:creationId xmlns:a16="http://schemas.microsoft.com/office/drawing/2014/main" id="{CAA57171-486D-4708-8581-057471B54F4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21" name="Oval 420">
              <a:extLst>
                <a:ext uri="{FF2B5EF4-FFF2-40B4-BE49-F238E27FC236}">
                  <a16:creationId xmlns:a16="http://schemas.microsoft.com/office/drawing/2014/main" id="{85D5F511-F390-432F-9D16-8E3A5D47417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22" name="Yellow Oval 65">
            <a:extLst>
              <a:ext uri="{FF2B5EF4-FFF2-40B4-BE49-F238E27FC236}">
                <a16:creationId xmlns:a16="http://schemas.microsoft.com/office/drawing/2014/main" id="{04BA6252-868D-4BBD-A8BA-F34B230A9686}"/>
              </a:ext>
            </a:extLst>
          </p:cNvPr>
          <p:cNvGrpSpPr>
            <a:grpSpLocks noChangeAspect="1"/>
          </p:cNvGrpSpPr>
          <p:nvPr/>
        </p:nvGrpSpPr>
        <p:grpSpPr>
          <a:xfrm>
            <a:off x="1926666" y="1592804"/>
            <a:ext cx="201110" cy="201110"/>
            <a:chOff x="864708" y="7928616"/>
            <a:chExt cx="402336" cy="402336"/>
          </a:xfrm>
        </p:grpSpPr>
        <p:sp>
          <p:nvSpPr>
            <p:cNvPr id="423" name="Oval 422">
              <a:extLst>
                <a:ext uri="{FF2B5EF4-FFF2-40B4-BE49-F238E27FC236}">
                  <a16:creationId xmlns:a16="http://schemas.microsoft.com/office/drawing/2014/main" id="{279F233C-C929-4519-AD65-33079803FED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24" name="Oval 423">
              <a:extLst>
                <a:ext uri="{FF2B5EF4-FFF2-40B4-BE49-F238E27FC236}">
                  <a16:creationId xmlns:a16="http://schemas.microsoft.com/office/drawing/2014/main" id="{ED3535FD-7726-4E4C-9285-27A7DD75647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25" name="Yellow Oval 66">
            <a:extLst>
              <a:ext uri="{FF2B5EF4-FFF2-40B4-BE49-F238E27FC236}">
                <a16:creationId xmlns:a16="http://schemas.microsoft.com/office/drawing/2014/main" id="{E974A6A2-00FE-49DE-9B34-EF3EDCFA4D3C}"/>
              </a:ext>
            </a:extLst>
          </p:cNvPr>
          <p:cNvGrpSpPr>
            <a:grpSpLocks noChangeAspect="1"/>
          </p:cNvGrpSpPr>
          <p:nvPr/>
        </p:nvGrpSpPr>
        <p:grpSpPr>
          <a:xfrm>
            <a:off x="4847028" y="480283"/>
            <a:ext cx="201110" cy="201110"/>
            <a:chOff x="864708" y="7928616"/>
            <a:chExt cx="402336" cy="402336"/>
          </a:xfrm>
        </p:grpSpPr>
        <p:sp>
          <p:nvSpPr>
            <p:cNvPr id="426" name="Oval 425">
              <a:extLst>
                <a:ext uri="{FF2B5EF4-FFF2-40B4-BE49-F238E27FC236}">
                  <a16:creationId xmlns:a16="http://schemas.microsoft.com/office/drawing/2014/main" id="{F961269D-C767-4945-8247-8C4085A77BF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27" name="Oval 426">
              <a:extLst>
                <a:ext uri="{FF2B5EF4-FFF2-40B4-BE49-F238E27FC236}">
                  <a16:creationId xmlns:a16="http://schemas.microsoft.com/office/drawing/2014/main" id="{0CF6AB04-FF6D-4FA1-A007-89F9A10171E5}"/>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28" name="Yellow Oval 67">
            <a:extLst>
              <a:ext uri="{FF2B5EF4-FFF2-40B4-BE49-F238E27FC236}">
                <a16:creationId xmlns:a16="http://schemas.microsoft.com/office/drawing/2014/main" id="{DAF1FE2D-847A-4763-BE14-6B968B5CA043}"/>
              </a:ext>
            </a:extLst>
          </p:cNvPr>
          <p:cNvGrpSpPr>
            <a:grpSpLocks noChangeAspect="1"/>
          </p:cNvGrpSpPr>
          <p:nvPr/>
        </p:nvGrpSpPr>
        <p:grpSpPr>
          <a:xfrm>
            <a:off x="4389959" y="1211913"/>
            <a:ext cx="201110" cy="201110"/>
            <a:chOff x="864708" y="7928616"/>
            <a:chExt cx="402336" cy="402336"/>
          </a:xfrm>
        </p:grpSpPr>
        <p:sp>
          <p:nvSpPr>
            <p:cNvPr id="429" name="Oval 428">
              <a:extLst>
                <a:ext uri="{FF2B5EF4-FFF2-40B4-BE49-F238E27FC236}">
                  <a16:creationId xmlns:a16="http://schemas.microsoft.com/office/drawing/2014/main" id="{D583FADA-75DD-4675-826D-65592522407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30" name="Oval 429">
              <a:extLst>
                <a:ext uri="{FF2B5EF4-FFF2-40B4-BE49-F238E27FC236}">
                  <a16:creationId xmlns:a16="http://schemas.microsoft.com/office/drawing/2014/main" id="{EE9F613D-1B40-460C-9B96-DDAED07800B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31" name="Yellow Oval 68">
            <a:extLst>
              <a:ext uri="{FF2B5EF4-FFF2-40B4-BE49-F238E27FC236}">
                <a16:creationId xmlns:a16="http://schemas.microsoft.com/office/drawing/2014/main" id="{DEFFBFBF-3D9D-42E5-A569-42F431B32B12}"/>
              </a:ext>
            </a:extLst>
          </p:cNvPr>
          <p:cNvGrpSpPr>
            <a:grpSpLocks noChangeAspect="1"/>
          </p:cNvGrpSpPr>
          <p:nvPr/>
        </p:nvGrpSpPr>
        <p:grpSpPr>
          <a:xfrm>
            <a:off x="6466899" y="4182870"/>
            <a:ext cx="201110" cy="201110"/>
            <a:chOff x="864708" y="7928616"/>
            <a:chExt cx="402336" cy="402336"/>
          </a:xfrm>
        </p:grpSpPr>
        <p:sp>
          <p:nvSpPr>
            <p:cNvPr id="432" name="Oval 431">
              <a:extLst>
                <a:ext uri="{FF2B5EF4-FFF2-40B4-BE49-F238E27FC236}">
                  <a16:creationId xmlns:a16="http://schemas.microsoft.com/office/drawing/2014/main" id="{DC16D476-2589-4275-9AA2-D99A1AB62DD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33" name="Oval 432">
              <a:extLst>
                <a:ext uri="{FF2B5EF4-FFF2-40B4-BE49-F238E27FC236}">
                  <a16:creationId xmlns:a16="http://schemas.microsoft.com/office/drawing/2014/main" id="{E9CB85BB-F118-4483-9505-2630B2611C6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34" name="Yellow Oval 69">
            <a:extLst>
              <a:ext uri="{FF2B5EF4-FFF2-40B4-BE49-F238E27FC236}">
                <a16:creationId xmlns:a16="http://schemas.microsoft.com/office/drawing/2014/main" id="{CE6C324A-C1E1-4B9F-84DA-85AE876438E4}"/>
              </a:ext>
            </a:extLst>
          </p:cNvPr>
          <p:cNvGrpSpPr>
            <a:grpSpLocks noChangeAspect="1"/>
          </p:cNvGrpSpPr>
          <p:nvPr/>
        </p:nvGrpSpPr>
        <p:grpSpPr>
          <a:xfrm>
            <a:off x="5660615" y="2025498"/>
            <a:ext cx="201110" cy="201110"/>
            <a:chOff x="864708" y="7928616"/>
            <a:chExt cx="402336" cy="402336"/>
          </a:xfrm>
        </p:grpSpPr>
        <p:sp>
          <p:nvSpPr>
            <p:cNvPr id="435" name="Oval 434">
              <a:extLst>
                <a:ext uri="{FF2B5EF4-FFF2-40B4-BE49-F238E27FC236}">
                  <a16:creationId xmlns:a16="http://schemas.microsoft.com/office/drawing/2014/main" id="{6F7AC503-5F81-4564-8E80-E730CD501A3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36" name="Oval 435">
              <a:extLst>
                <a:ext uri="{FF2B5EF4-FFF2-40B4-BE49-F238E27FC236}">
                  <a16:creationId xmlns:a16="http://schemas.microsoft.com/office/drawing/2014/main" id="{BD2B5886-9B4C-4E05-B471-B8F4BB2AD02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37" name="Yellow Oval 70">
            <a:extLst>
              <a:ext uri="{FF2B5EF4-FFF2-40B4-BE49-F238E27FC236}">
                <a16:creationId xmlns:a16="http://schemas.microsoft.com/office/drawing/2014/main" id="{D5F3DA07-FD96-47E0-824D-E7E9C710A33B}"/>
              </a:ext>
            </a:extLst>
          </p:cNvPr>
          <p:cNvGrpSpPr>
            <a:grpSpLocks noChangeAspect="1"/>
          </p:cNvGrpSpPr>
          <p:nvPr/>
        </p:nvGrpSpPr>
        <p:grpSpPr>
          <a:xfrm>
            <a:off x="3628174" y="5325546"/>
            <a:ext cx="201110" cy="201110"/>
            <a:chOff x="864708" y="7928616"/>
            <a:chExt cx="402336" cy="402336"/>
          </a:xfrm>
        </p:grpSpPr>
        <p:sp>
          <p:nvSpPr>
            <p:cNvPr id="438" name="Oval 437">
              <a:extLst>
                <a:ext uri="{FF2B5EF4-FFF2-40B4-BE49-F238E27FC236}">
                  <a16:creationId xmlns:a16="http://schemas.microsoft.com/office/drawing/2014/main" id="{1649121D-1E50-49E9-8988-DE60CD773CA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39" name="Oval 438">
              <a:extLst>
                <a:ext uri="{FF2B5EF4-FFF2-40B4-BE49-F238E27FC236}">
                  <a16:creationId xmlns:a16="http://schemas.microsoft.com/office/drawing/2014/main" id="{9F425A35-FDC2-40A3-84B9-C2476544232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40" name="Yellow Oval 71">
            <a:extLst>
              <a:ext uri="{FF2B5EF4-FFF2-40B4-BE49-F238E27FC236}">
                <a16:creationId xmlns:a16="http://schemas.microsoft.com/office/drawing/2014/main" id="{56A08B6D-7196-4AB4-A09A-EE0E6CA14FF1}"/>
              </a:ext>
            </a:extLst>
          </p:cNvPr>
          <p:cNvGrpSpPr>
            <a:grpSpLocks noChangeAspect="1"/>
          </p:cNvGrpSpPr>
          <p:nvPr/>
        </p:nvGrpSpPr>
        <p:grpSpPr>
          <a:xfrm>
            <a:off x="3551996" y="4411405"/>
            <a:ext cx="201110" cy="201110"/>
            <a:chOff x="864708" y="7928616"/>
            <a:chExt cx="402336" cy="402336"/>
          </a:xfrm>
        </p:grpSpPr>
        <p:sp>
          <p:nvSpPr>
            <p:cNvPr id="441" name="Oval 440">
              <a:extLst>
                <a:ext uri="{FF2B5EF4-FFF2-40B4-BE49-F238E27FC236}">
                  <a16:creationId xmlns:a16="http://schemas.microsoft.com/office/drawing/2014/main" id="{A1B4EA4C-777E-462E-BBB3-3673ED77FF5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42" name="Oval 441">
              <a:extLst>
                <a:ext uri="{FF2B5EF4-FFF2-40B4-BE49-F238E27FC236}">
                  <a16:creationId xmlns:a16="http://schemas.microsoft.com/office/drawing/2014/main" id="{6F66E008-B269-403D-966F-999A4C8CE55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43" name="Yellow Oval 72">
            <a:extLst>
              <a:ext uri="{FF2B5EF4-FFF2-40B4-BE49-F238E27FC236}">
                <a16:creationId xmlns:a16="http://schemas.microsoft.com/office/drawing/2014/main" id="{2FACBB5A-94B4-46AC-885A-DAD545CEB63D}"/>
              </a:ext>
            </a:extLst>
          </p:cNvPr>
          <p:cNvGrpSpPr>
            <a:grpSpLocks noChangeAspect="1"/>
          </p:cNvGrpSpPr>
          <p:nvPr/>
        </p:nvGrpSpPr>
        <p:grpSpPr>
          <a:xfrm>
            <a:off x="4542315" y="980013"/>
            <a:ext cx="201110" cy="201110"/>
            <a:chOff x="864708" y="7928616"/>
            <a:chExt cx="402336" cy="402336"/>
          </a:xfrm>
        </p:grpSpPr>
        <p:sp>
          <p:nvSpPr>
            <p:cNvPr id="444" name="Oval 443">
              <a:extLst>
                <a:ext uri="{FF2B5EF4-FFF2-40B4-BE49-F238E27FC236}">
                  <a16:creationId xmlns:a16="http://schemas.microsoft.com/office/drawing/2014/main" id="{DBB589AF-B778-4E10-B8E9-B0D1C01F535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45" name="Oval 444">
              <a:extLst>
                <a:ext uri="{FF2B5EF4-FFF2-40B4-BE49-F238E27FC236}">
                  <a16:creationId xmlns:a16="http://schemas.microsoft.com/office/drawing/2014/main" id="{E039EF29-FDCF-4453-8AFA-660D42C4626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46" name="Yellow Oval 73">
            <a:extLst>
              <a:ext uri="{FF2B5EF4-FFF2-40B4-BE49-F238E27FC236}">
                <a16:creationId xmlns:a16="http://schemas.microsoft.com/office/drawing/2014/main" id="{2514B00B-8DDA-40B7-983F-188A54632A49}"/>
              </a:ext>
            </a:extLst>
          </p:cNvPr>
          <p:cNvGrpSpPr>
            <a:grpSpLocks noChangeAspect="1"/>
          </p:cNvGrpSpPr>
          <p:nvPr/>
        </p:nvGrpSpPr>
        <p:grpSpPr>
          <a:xfrm>
            <a:off x="6980023" y="3649621"/>
            <a:ext cx="201110" cy="201110"/>
            <a:chOff x="864708" y="7928616"/>
            <a:chExt cx="402336" cy="402336"/>
          </a:xfrm>
        </p:grpSpPr>
        <p:sp>
          <p:nvSpPr>
            <p:cNvPr id="447" name="Oval 446">
              <a:extLst>
                <a:ext uri="{FF2B5EF4-FFF2-40B4-BE49-F238E27FC236}">
                  <a16:creationId xmlns:a16="http://schemas.microsoft.com/office/drawing/2014/main" id="{23FFCE88-E487-4E83-8133-73B9D564B61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48" name="Oval 447">
              <a:extLst>
                <a:ext uri="{FF2B5EF4-FFF2-40B4-BE49-F238E27FC236}">
                  <a16:creationId xmlns:a16="http://schemas.microsoft.com/office/drawing/2014/main" id="{F098FDB0-98B5-4149-AF0D-A2A1C3C5734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49" name="Yellow Oval 74">
            <a:extLst>
              <a:ext uri="{FF2B5EF4-FFF2-40B4-BE49-F238E27FC236}">
                <a16:creationId xmlns:a16="http://schemas.microsoft.com/office/drawing/2014/main" id="{A4EF5EA6-CB5C-4732-B8FA-ECA1B3083D84}"/>
              </a:ext>
            </a:extLst>
          </p:cNvPr>
          <p:cNvGrpSpPr>
            <a:grpSpLocks noChangeAspect="1"/>
          </p:cNvGrpSpPr>
          <p:nvPr/>
        </p:nvGrpSpPr>
        <p:grpSpPr>
          <a:xfrm>
            <a:off x="6218240" y="2278410"/>
            <a:ext cx="201110" cy="201110"/>
            <a:chOff x="864708" y="7928616"/>
            <a:chExt cx="402336" cy="402336"/>
          </a:xfrm>
        </p:grpSpPr>
        <p:sp>
          <p:nvSpPr>
            <p:cNvPr id="450" name="Oval 449">
              <a:extLst>
                <a:ext uri="{FF2B5EF4-FFF2-40B4-BE49-F238E27FC236}">
                  <a16:creationId xmlns:a16="http://schemas.microsoft.com/office/drawing/2014/main" id="{63495946-7EE3-4C11-96E2-2A2E32030BC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1" name="Oval 450">
              <a:extLst>
                <a:ext uri="{FF2B5EF4-FFF2-40B4-BE49-F238E27FC236}">
                  <a16:creationId xmlns:a16="http://schemas.microsoft.com/office/drawing/2014/main" id="{1D710580-FF38-4AFC-87B7-4919739F665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52" name="Yellow Oval 75">
            <a:extLst>
              <a:ext uri="{FF2B5EF4-FFF2-40B4-BE49-F238E27FC236}">
                <a16:creationId xmlns:a16="http://schemas.microsoft.com/office/drawing/2014/main" id="{F8E459CF-0EF8-40F0-AEBD-F948BFDCD9AD}"/>
              </a:ext>
            </a:extLst>
          </p:cNvPr>
          <p:cNvGrpSpPr>
            <a:grpSpLocks noChangeAspect="1"/>
          </p:cNvGrpSpPr>
          <p:nvPr/>
        </p:nvGrpSpPr>
        <p:grpSpPr>
          <a:xfrm>
            <a:off x="6017129" y="3116372"/>
            <a:ext cx="201110" cy="201110"/>
            <a:chOff x="864708" y="7928616"/>
            <a:chExt cx="402336" cy="402336"/>
          </a:xfrm>
        </p:grpSpPr>
        <p:sp>
          <p:nvSpPr>
            <p:cNvPr id="453" name="Oval 452">
              <a:extLst>
                <a:ext uri="{FF2B5EF4-FFF2-40B4-BE49-F238E27FC236}">
                  <a16:creationId xmlns:a16="http://schemas.microsoft.com/office/drawing/2014/main" id="{EA99E6DD-0CAF-4688-807B-53F705566E3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4" name="Oval 453">
              <a:extLst>
                <a:ext uri="{FF2B5EF4-FFF2-40B4-BE49-F238E27FC236}">
                  <a16:creationId xmlns:a16="http://schemas.microsoft.com/office/drawing/2014/main" id="{4763FCF8-0F72-48D5-B5D9-27E71338BB3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55" name="Yellow Oval 76">
            <a:extLst>
              <a:ext uri="{FF2B5EF4-FFF2-40B4-BE49-F238E27FC236}">
                <a16:creationId xmlns:a16="http://schemas.microsoft.com/office/drawing/2014/main" id="{9306F4F0-E86B-45A1-ADD3-94D50483E4F6}"/>
              </a:ext>
            </a:extLst>
          </p:cNvPr>
          <p:cNvGrpSpPr>
            <a:grpSpLocks noChangeAspect="1"/>
          </p:cNvGrpSpPr>
          <p:nvPr/>
        </p:nvGrpSpPr>
        <p:grpSpPr>
          <a:xfrm>
            <a:off x="3628174" y="5020832"/>
            <a:ext cx="201110" cy="201110"/>
            <a:chOff x="864708" y="7928616"/>
            <a:chExt cx="402336" cy="402336"/>
          </a:xfrm>
        </p:grpSpPr>
        <p:sp>
          <p:nvSpPr>
            <p:cNvPr id="456" name="Oval 455">
              <a:extLst>
                <a:ext uri="{FF2B5EF4-FFF2-40B4-BE49-F238E27FC236}">
                  <a16:creationId xmlns:a16="http://schemas.microsoft.com/office/drawing/2014/main" id="{A171C269-0A1C-4F23-BBF4-C2991770E13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7" name="Oval 456">
              <a:extLst>
                <a:ext uri="{FF2B5EF4-FFF2-40B4-BE49-F238E27FC236}">
                  <a16:creationId xmlns:a16="http://schemas.microsoft.com/office/drawing/2014/main" id="{C5CD6DF5-8DEE-4E91-A484-E31478887F7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58" name="Yellow Oval 77">
            <a:extLst>
              <a:ext uri="{FF2B5EF4-FFF2-40B4-BE49-F238E27FC236}">
                <a16:creationId xmlns:a16="http://schemas.microsoft.com/office/drawing/2014/main" id="{1D4D14A3-23BC-494E-9882-04DCA7A15CB2}"/>
              </a:ext>
            </a:extLst>
          </p:cNvPr>
          <p:cNvGrpSpPr>
            <a:grpSpLocks noChangeAspect="1"/>
          </p:cNvGrpSpPr>
          <p:nvPr/>
        </p:nvGrpSpPr>
        <p:grpSpPr>
          <a:xfrm>
            <a:off x="4877817" y="907199"/>
            <a:ext cx="201110" cy="201110"/>
            <a:chOff x="864708" y="7928616"/>
            <a:chExt cx="402336" cy="402336"/>
          </a:xfrm>
        </p:grpSpPr>
        <p:sp>
          <p:nvSpPr>
            <p:cNvPr id="459" name="Oval 458">
              <a:extLst>
                <a:ext uri="{FF2B5EF4-FFF2-40B4-BE49-F238E27FC236}">
                  <a16:creationId xmlns:a16="http://schemas.microsoft.com/office/drawing/2014/main" id="{B333BAEB-7DB8-4663-9429-835B1C42DBD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60" name="Oval 459">
              <a:extLst>
                <a:ext uri="{FF2B5EF4-FFF2-40B4-BE49-F238E27FC236}">
                  <a16:creationId xmlns:a16="http://schemas.microsoft.com/office/drawing/2014/main" id="{8B872CBF-ED39-4F50-B05A-96A310254E1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61" name="Yellow Oval 78">
            <a:extLst>
              <a:ext uri="{FF2B5EF4-FFF2-40B4-BE49-F238E27FC236}">
                <a16:creationId xmlns:a16="http://schemas.microsoft.com/office/drawing/2014/main" id="{09B1835F-C260-4284-B3FE-974D979A7D08}"/>
              </a:ext>
            </a:extLst>
          </p:cNvPr>
          <p:cNvGrpSpPr>
            <a:grpSpLocks noChangeAspect="1"/>
          </p:cNvGrpSpPr>
          <p:nvPr/>
        </p:nvGrpSpPr>
        <p:grpSpPr>
          <a:xfrm>
            <a:off x="6751487" y="4182870"/>
            <a:ext cx="201110" cy="201110"/>
            <a:chOff x="864708" y="7928616"/>
            <a:chExt cx="402336" cy="402336"/>
          </a:xfrm>
        </p:grpSpPr>
        <p:sp>
          <p:nvSpPr>
            <p:cNvPr id="462" name="Oval 461">
              <a:extLst>
                <a:ext uri="{FF2B5EF4-FFF2-40B4-BE49-F238E27FC236}">
                  <a16:creationId xmlns:a16="http://schemas.microsoft.com/office/drawing/2014/main" id="{F0EF6E4C-74DA-4A46-967B-EF6A1919190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63" name="Oval 462">
              <a:extLst>
                <a:ext uri="{FF2B5EF4-FFF2-40B4-BE49-F238E27FC236}">
                  <a16:creationId xmlns:a16="http://schemas.microsoft.com/office/drawing/2014/main" id="{9FA957E9-254C-4FA6-B5B2-304C81035D3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64" name="Yellow Oval 79">
            <a:extLst>
              <a:ext uri="{FF2B5EF4-FFF2-40B4-BE49-F238E27FC236}">
                <a16:creationId xmlns:a16="http://schemas.microsoft.com/office/drawing/2014/main" id="{281BFC5B-5D6E-41D7-B48A-2477E4DEA75E}"/>
              </a:ext>
            </a:extLst>
          </p:cNvPr>
          <p:cNvGrpSpPr>
            <a:grpSpLocks noChangeAspect="1"/>
          </p:cNvGrpSpPr>
          <p:nvPr/>
        </p:nvGrpSpPr>
        <p:grpSpPr>
          <a:xfrm>
            <a:off x="6218240" y="4106692"/>
            <a:ext cx="201110" cy="201110"/>
            <a:chOff x="864708" y="7928616"/>
            <a:chExt cx="402336" cy="402336"/>
          </a:xfrm>
        </p:grpSpPr>
        <p:sp>
          <p:nvSpPr>
            <p:cNvPr id="465" name="Oval 464">
              <a:extLst>
                <a:ext uri="{FF2B5EF4-FFF2-40B4-BE49-F238E27FC236}">
                  <a16:creationId xmlns:a16="http://schemas.microsoft.com/office/drawing/2014/main" id="{546728FE-8751-4CF4-A7D0-FC61BD9FA45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66" name="Oval 465">
              <a:extLst>
                <a:ext uri="{FF2B5EF4-FFF2-40B4-BE49-F238E27FC236}">
                  <a16:creationId xmlns:a16="http://schemas.microsoft.com/office/drawing/2014/main" id="{B1C7961A-04A2-42EE-BB8A-FE667FBD495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67" name="Yellow Oval 80">
            <a:extLst>
              <a:ext uri="{FF2B5EF4-FFF2-40B4-BE49-F238E27FC236}">
                <a16:creationId xmlns:a16="http://schemas.microsoft.com/office/drawing/2014/main" id="{704E35CF-63D2-4C69-B5CF-986060F68EE0}"/>
              </a:ext>
            </a:extLst>
          </p:cNvPr>
          <p:cNvGrpSpPr>
            <a:grpSpLocks noChangeAspect="1"/>
          </p:cNvGrpSpPr>
          <p:nvPr/>
        </p:nvGrpSpPr>
        <p:grpSpPr>
          <a:xfrm>
            <a:off x="6294418" y="3649621"/>
            <a:ext cx="201110" cy="201110"/>
            <a:chOff x="864708" y="7928616"/>
            <a:chExt cx="402336" cy="402336"/>
          </a:xfrm>
        </p:grpSpPr>
        <p:sp>
          <p:nvSpPr>
            <p:cNvPr id="468" name="Oval 467">
              <a:extLst>
                <a:ext uri="{FF2B5EF4-FFF2-40B4-BE49-F238E27FC236}">
                  <a16:creationId xmlns:a16="http://schemas.microsoft.com/office/drawing/2014/main" id="{1A679C4E-30D7-4620-BBD1-0BF6BDC002F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69" name="Oval 468">
              <a:extLst>
                <a:ext uri="{FF2B5EF4-FFF2-40B4-BE49-F238E27FC236}">
                  <a16:creationId xmlns:a16="http://schemas.microsoft.com/office/drawing/2014/main" id="{B5FB667A-C39F-477E-9AD2-F129D7A9D9A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70" name="Yellow Oval 81">
            <a:extLst>
              <a:ext uri="{FF2B5EF4-FFF2-40B4-BE49-F238E27FC236}">
                <a16:creationId xmlns:a16="http://schemas.microsoft.com/office/drawing/2014/main" id="{8AAD8140-2D66-4BFD-9D88-CE1BAA567DEF}"/>
              </a:ext>
            </a:extLst>
          </p:cNvPr>
          <p:cNvGrpSpPr>
            <a:grpSpLocks noChangeAspect="1"/>
          </p:cNvGrpSpPr>
          <p:nvPr/>
        </p:nvGrpSpPr>
        <p:grpSpPr>
          <a:xfrm>
            <a:off x="3171104" y="1211913"/>
            <a:ext cx="201110" cy="201110"/>
            <a:chOff x="864708" y="7928616"/>
            <a:chExt cx="402336" cy="402336"/>
          </a:xfrm>
        </p:grpSpPr>
        <p:sp>
          <p:nvSpPr>
            <p:cNvPr id="471" name="Oval 470">
              <a:extLst>
                <a:ext uri="{FF2B5EF4-FFF2-40B4-BE49-F238E27FC236}">
                  <a16:creationId xmlns:a16="http://schemas.microsoft.com/office/drawing/2014/main" id="{BBF6BA03-5780-454D-BDB5-5F2E994BF56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72" name="Oval 471">
              <a:extLst>
                <a:ext uri="{FF2B5EF4-FFF2-40B4-BE49-F238E27FC236}">
                  <a16:creationId xmlns:a16="http://schemas.microsoft.com/office/drawing/2014/main" id="{6CF07E55-BD16-4673-B9A7-3FD269C04B1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73" name="Yellow Oval 82">
            <a:extLst>
              <a:ext uri="{FF2B5EF4-FFF2-40B4-BE49-F238E27FC236}">
                <a16:creationId xmlns:a16="http://schemas.microsoft.com/office/drawing/2014/main" id="{CBEE6845-37F2-4A22-8284-422962F4B4AC}"/>
              </a:ext>
            </a:extLst>
          </p:cNvPr>
          <p:cNvGrpSpPr>
            <a:grpSpLocks noChangeAspect="1"/>
          </p:cNvGrpSpPr>
          <p:nvPr/>
        </p:nvGrpSpPr>
        <p:grpSpPr>
          <a:xfrm>
            <a:off x="4466137" y="4335227"/>
            <a:ext cx="201110" cy="201110"/>
            <a:chOff x="864708" y="7928616"/>
            <a:chExt cx="402336" cy="402336"/>
          </a:xfrm>
        </p:grpSpPr>
        <p:sp>
          <p:nvSpPr>
            <p:cNvPr id="474" name="Oval 473">
              <a:extLst>
                <a:ext uri="{FF2B5EF4-FFF2-40B4-BE49-F238E27FC236}">
                  <a16:creationId xmlns:a16="http://schemas.microsoft.com/office/drawing/2014/main" id="{F11A0945-4670-4F27-952D-27A8A6CDCC4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75" name="Oval 474">
              <a:extLst>
                <a:ext uri="{FF2B5EF4-FFF2-40B4-BE49-F238E27FC236}">
                  <a16:creationId xmlns:a16="http://schemas.microsoft.com/office/drawing/2014/main" id="{929CE4A9-C24F-48FF-92D7-654228D5AE1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76" name="Yellow Oval 83">
            <a:extLst>
              <a:ext uri="{FF2B5EF4-FFF2-40B4-BE49-F238E27FC236}">
                <a16:creationId xmlns:a16="http://schemas.microsoft.com/office/drawing/2014/main" id="{896C2A28-3C45-4472-917E-00220A13187B}"/>
              </a:ext>
            </a:extLst>
          </p:cNvPr>
          <p:cNvGrpSpPr>
            <a:grpSpLocks noChangeAspect="1"/>
          </p:cNvGrpSpPr>
          <p:nvPr/>
        </p:nvGrpSpPr>
        <p:grpSpPr>
          <a:xfrm>
            <a:off x="6827667" y="2025498"/>
            <a:ext cx="201110" cy="201110"/>
            <a:chOff x="864708" y="7928616"/>
            <a:chExt cx="402336" cy="402336"/>
          </a:xfrm>
        </p:grpSpPr>
        <p:sp>
          <p:nvSpPr>
            <p:cNvPr id="477" name="Oval 476">
              <a:extLst>
                <a:ext uri="{FF2B5EF4-FFF2-40B4-BE49-F238E27FC236}">
                  <a16:creationId xmlns:a16="http://schemas.microsoft.com/office/drawing/2014/main" id="{4C8B638E-1CE8-4A5D-855F-91E7D45F2FD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78" name="Oval 477">
              <a:extLst>
                <a:ext uri="{FF2B5EF4-FFF2-40B4-BE49-F238E27FC236}">
                  <a16:creationId xmlns:a16="http://schemas.microsoft.com/office/drawing/2014/main" id="{8B843EF6-D233-4E86-9D3E-6CB264A01DF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79" name="Yellow Oval 84">
            <a:extLst>
              <a:ext uri="{FF2B5EF4-FFF2-40B4-BE49-F238E27FC236}">
                <a16:creationId xmlns:a16="http://schemas.microsoft.com/office/drawing/2014/main" id="{BA2C9322-80E6-4B94-9310-41F9F2E54A66}"/>
              </a:ext>
            </a:extLst>
          </p:cNvPr>
          <p:cNvGrpSpPr>
            <a:grpSpLocks noChangeAspect="1"/>
          </p:cNvGrpSpPr>
          <p:nvPr/>
        </p:nvGrpSpPr>
        <p:grpSpPr>
          <a:xfrm>
            <a:off x="6675310" y="3753224"/>
            <a:ext cx="201110" cy="201110"/>
            <a:chOff x="864708" y="7928616"/>
            <a:chExt cx="402336" cy="402336"/>
          </a:xfrm>
        </p:grpSpPr>
        <p:sp>
          <p:nvSpPr>
            <p:cNvPr id="480" name="Oval 479">
              <a:extLst>
                <a:ext uri="{FF2B5EF4-FFF2-40B4-BE49-F238E27FC236}">
                  <a16:creationId xmlns:a16="http://schemas.microsoft.com/office/drawing/2014/main" id="{E38891BE-24A7-4BE0-8065-30182D45D79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81" name="Oval 480">
              <a:extLst>
                <a:ext uri="{FF2B5EF4-FFF2-40B4-BE49-F238E27FC236}">
                  <a16:creationId xmlns:a16="http://schemas.microsoft.com/office/drawing/2014/main" id="{A31755E9-308B-4A11-9B48-6C3F5F9C248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82" name="Yellow Oval 85">
            <a:extLst>
              <a:ext uri="{FF2B5EF4-FFF2-40B4-BE49-F238E27FC236}">
                <a16:creationId xmlns:a16="http://schemas.microsoft.com/office/drawing/2014/main" id="{C14C5ACA-FD45-44A4-A963-8F2A976D5B75}"/>
              </a:ext>
            </a:extLst>
          </p:cNvPr>
          <p:cNvGrpSpPr>
            <a:grpSpLocks noChangeAspect="1"/>
          </p:cNvGrpSpPr>
          <p:nvPr/>
        </p:nvGrpSpPr>
        <p:grpSpPr>
          <a:xfrm>
            <a:off x="6294418" y="2854001"/>
            <a:ext cx="201110" cy="201110"/>
            <a:chOff x="864708" y="7928616"/>
            <a:chExt cx="402336" cy="402336"/>
          </a:xfrm>
        </p:grpSpPr>
        <p:sp>
          <p:nvSpPr>
            <p:cNvPr id="483" name="Oval 482">
              <a:extLst>
                <a:ext uri="{FF2B5EF4-FFF2-40B4-BE49-F238E27FC236}">
                  <a16:creationId xmlns:a16="http://schemas.microsoft.com/office/drawing/2014/main" id="{FFB1864B-5D0E-4319-B8E7-38B227024AC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84" name="Oval 483">
              <a:extLst>
                <a:ext uri="{FF2B5EF4-FFF2-40B4-BE49-F238E27FC236}">
                  <a16:creationId xmlns:a16="http://schemas.microsoft.com/office/drawing/2014/main" id="{BEBB8717-3FD8-4323-B1DF-554870906F8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85" name="Yellow Oval 86">
            <a:extLst>
              <a:ext uri="{FF2B5EF4-FFF2-40B4-BE49-F238E27FC236}">
                <a16:creationId xmlns:a16="http://schemas.microsoft.com/office/drawing/2014/main" id="{B3C6CB86-F08B-422B-9241-0D8348D78C20}"/>
              </a:ext>
            </a:extLst>
          </p:cNvPr>
          <p:cNvGrpSpPr>
            <a:grpSpLocks noChangeAspect="1"/>
          </p:cNvGrpSpPr>
          <p:nvPr/>
        </p:nvGrpSpPr>
        <p:grpSpPr>
          <a:xfrm>
            <a:off x="3299084" y="2278410"/>
            <a:ext cx="201110" cy="201110"/>
            <a:chOff x="864708" y="7928616"/>
            <a:chExt cx="402336" cy="402336"/>
          </a:xfrm>
        </p:grpSpPr>
        <p:sp>
          <p:nvSpPr>
            <p:cNvPr id="486" name="Oval 485">
              <a:extLst>
                <a:ext uri="{FF2B5EF4-FFF2-40B4-BE49-F238E27FC236}">
                  <a16:creationId xmlns:a16="http://schemas.microsoft.com/office/drawing/2014/main" id="{47422A9A-1188-4B38-BB66-A78FF52C7EF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87" name="Oval 486">
              <a:extLst>
                <a:ext uri="{FF2B5EF4-FFF2-40B4-BE49-F238E27FC236}">
                  <a16:creationId xmlns:a16="http://schemas.microsoft.com/office/drawing/2014/main" id="{9874EBFF-6031-4260-8CD2-7B7AAF3DC99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88" name="Yellow Oval 87">
            <a:extLst>
              <a:ext uri="{FF2B5EF4-FFF2-40B4-BE49-F238E27FC236}">
                <a16:creationId xmlns:a16="http://schemas.microsoft.com/office/drawing/2014/main" id="{472BA843-FA7F-47BD-914A-81E02FCB4202}"/>
              </a:ext>
            </a:extLst>
          </p:cNvPr>
          <p:cNvGrpSpPr>
            <a:grpSpLocks noChangeAspect="1"/>
          </p:cNvGrpSpPr>
          <p:nvPr/>
        </p:nvGrpSpPr>
        <p:grpSpPr>
          <a:xfrm>
            <a:off x="3628174" y="3954017"/>
            <a:ext cx="201110" cy="201110"/>
            <a:chOff x="864708" y="7928616"/>
            <a:chExt cx="402336" cy="402336"/>
          </a:xfrm>
        </p:grpSpPr>
        <p:sp>
          <p:nvSpPr>
            <p:cNvPr id="489" name="Oval 488">
              <a:extLst>
                <a:ext uri="{FF2B5EF4-FFF2-40B4-BE49-F238E27FC236}">
                  <a16:creationId xmlns:a16="http://schemas.microsoft.com/office/drawing/2014/main" id="{2F1B25BB-F236-4402-A7F5-9DB4D52D5AC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90" name="Oval 489">
              <a:extLst>
                <a:ext uri="{FF2B5EF4-FFF2-40B4-BE49-F238E27FC236}">
                  <a16:creationId xmlns:a16="http://schemas.microsoft.com/office/drawing/2014/main" id="{D9EB39E7-89CB-4A7A-9CF0-C8514E52704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91" name="Yellow Oval 88">
            <a:extLst>
              <a:ext uri="{FF2B5EF4-FFF2-40B4-BE49-F238E27FC236}">
                <a16:creationId xmlns:a16="http://schemas.microsoft.com/office/drawing/2014/main" id="{FF682720-E665-4DF6-B7CD-18D1D2F17EB9}"/>
              </a:ext>
            </a:extLst>
          </p:cNvPr>
          <p:cNvGrpSpPr>
            <a:grpSpLocks noChangeAspect="1"/>
          </p:cNvGrpSpPr>
          <p:nvPr/>
        </p:nvGrpSpPr>
        <p:grpSpPr>
          <a:xfrm>
            <a:off x="4161422" y="4697518"/>
            <a:ext cx="201110" cy="201110"/>
            <a:chOff x="864708" y="7928616"/>
            <a:chExt cx="402336" cy="402336"/>
          </a:xfrm>
        </p:grpSpPr>
        <p:sp>
          <p:nvSpPr>
            <p:cNvPr id="492" name="Oval 491">
              <a:extLst>
                <a:ext uri="{FF2B5EF4-FFF2-40B4-BE49-F238E27FC236}">
                  <a16:creationId xmlns:a16="http://schemas.microsoft.com/office/drawing/2014/main" id="{DB61920C-EA6B-4584-8D87-1D78FA01249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93" name="Oval 492">
              <a:extLst>
                <a:ext uri="{FF2B5EF4-FFF2-40B4-BE49-F238E27FC236}">
                  <a16:creationId xmlns:a16="http://schemas.microsoft.com/office/drawing/2014/main" id="{3F371263-A953-45EB-B5D5-0D76C702029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94" name="Yellow Oval 89">
            <a:extLst>
              <a:ext uri="{FF2B5EF4-FFF2-40B4-BE49-F238E27FC236}">
                <a16:creationId xmlns:a16="http://schemas.microsoft.com/office/drawing/2014/main" id="{A7B42B5C-24C2-45CF-9A6A-650DB2F1BB07}"/>
              </a:ext>
            </a:extLst>
          </p:cNvPr>
          <p:cNvGrpSpPr>
            <a:grpSpLocks noChangeAspect="1"/>
          </p:cNvGrpSpPr>
          <p:nvPr/>
        </p:nvGrpSpPr>
        <p:grpSpPr>
          <a:xfrm>
            <a:off x="6668010" y="3954335"/>
            <a:ext cx="201110" cy="201110"/>
            <a:chOff x="864708" y="7928616"/>
            <a:chExt cx="402336" cy="402336"/>
          </a:xfrm>
        </p:grpSpPr>
        <p:sp>
          <p:nvSpPr>
            <p:cNvPr id="495" name="Oval 494">
              <a:extLst>
                <a:ext uri="{FF2B5EF4-FFF2-40B4-BE49-F238E27FC236}">
                  <a16:creationId xmlns:a16="http://schemas.microsoft.com/office/drawing/2014/main" id="{A25987C3-4103-4314-BD35-A2BD534DA4E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96" name="Oval 495">
              <a:extLst>
                <a:ext uri="{FF2B5EF4-FFF2-40B4-BE49-F238E27FC236}">
                  <a16:creationId xmlns:a16="http://schemas.microsoft.com/office/drawing/2014/main" id="{233C6708-8E42-40AD-BC04-E70FB2EED5B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97" name="Yellow Oval 90">
            <a:extLst>
              <a:ext uri="{FF2B5EF4-FFF2-40B4-BE49-F238E27FC236}">
                <a16:creationId xmlns:a16="http://schemas.microsoft.com/office/drawing/2014/main" id="{D431BA93-5BDB-4784-BF93-8F6834988D3D}"/>
              </a:ext>
            </a:extLst>
          </p:cNvPr>
          <p:cNvGrpSpPr>
            <a:grpSpLocks noChangeAspect="1"/>
          </p:cNvGrpSpPr>
          <p:nvPr/>
        </p:nvGrpSpPr>
        <p:grpSpPr>
          <a:xfrm>
            <a:off x="5837347" y="2506945"/>
            <a:ext cx="201110" cy="201110"/>
            <a:chOff x="864708" y="7928616"/>
            <a:chExt cx="402336" cy="402336"/>
          </a:xfrm>
        </p:grpSpPr>
        <p:sp>
          <p:nvSpPr>
            <p:cNvPr id="498" name="Oval 497">
              <a:extLst>
                <a:ext uri="{FF2B5EF4-FFF2-40B4-BE49-F238E27FC236}">
                  <a16:creationId xmlns:a16="http://schemas.microsoft.com/office/drawing/2014/main" id="{29217083-D79D-4B4D-AB1A-B3A4F27C82F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99" name="Oval 498">
              <a:extLst>
                <a:ext uri="{FF2B5EF4-FFF2-40B4-BE49-F238E27FC236}">
                  <a16:creationId xmlns:a16="http://schemas.microsoft.com/office/drawing/2014/main" id="{A7670C0B-ED30-41D9-B575-87893438A7B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00" name="Yellow Oval 91">
            <a:extLst>
              <a:ext uri="{FF2B5EF4-FFF2-40B4-BE49-F238E27FC236}">
                <a16:creationId xmlns:a16="http://schemas.microsoft.com/office/drawing/2014/main" id="{7A60CF12-C2DB-4738-88F6-CF3344019BB7}"/>
              </a:ext>
            </a:extLst>
          </p:cNvPr>
          <p:cNvGrpSpPr>
            <a:grpSpLocks noChangeAspect="1"/>
          </p:cNvGrpSpPr>
          <p:nvPr/>
        </p:nvGrpSpPr>
        <p:grpSpPr>
          <a:xfrm>
            <a:off x="5994593" y="3760525"/>
            <a:ext cx="201110" cy="201110"/>
            <a:chOff x="864708" y="7928616"/>
            <a:chExt cx="402336" cy="402336"/>
          </a:xfrm>
        </p:grpSpPr>
        <p:sp>
          <p:nvSpPr>
            <p:cNvPr id="501" name="Oval 500">
              <a:extLst>
                <a:ext uri="{FF2B5EF4-FFF2-40B4-BE49-F238E27FC236}">
                  <a16:creationId xmlns:a16="http://schemas.microsoft.com/office/drawing/2014/main" id="{E2573B48-524E-49C3-B49F-A6F75451944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02" name="Oval 501">
              <a:extLst>
                <a:ext uri="{FF2B5EF4-FFF2-40B4-BE49-F238E27FC236}">
                  <a16:creationId xmlns:a16="http://schemas.microsoft.com/office/drawing/2014/main" id="{41EA8E30-5E50-462A-B1B6-B3F1CB20C91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03" name="Yellow Oval 92">
            <a:extLst>
              <a:ext uri="{FF2B5EF4-FFF2-40B4-BE49-F238E27FC236}">
                <a16:creationId xmlns:a16="http://schemas.microsoft.com/office/drawing/2014/main" id="{A5A44D26-98C4-4627-813D-EB8A5BE80208}"/>
              </a:ext>
            </a:extLst>
          </p:cNvPr>
          <p:cNvGrpSpPr>
            <a:grpSpLocks noChangeAspect="1"/>
          </p:cNvGrpSpPr>
          <p:nvPr/>
        </p:nvGrpSpPr>
        <p:grpSpPr>
          <a:xfrm>
            <a:off x="4389959" y="4767920"/>
            <a:ext cx="201110" cy="201110"/>
            <a:chOff x="864708" y="7928616"/>
            <a:chExt cx="402336" cy="402336"/>
          </a:xfrm>
        </p:grpSpPr>
        <p:sp>
          <p:nvSpPr>
            <p:cNvPr id="504" name="Oval 503">
              <a:extLst>
                <a:ext uri="{FF2B5EF4-FFF2-40B4-BE49-F238E27FC236}">
                  <a16:creationId xmlns:a16="http://schemas.microsoft.com/office/drawing/2014/main" id="{E1FDEB25-FCF1-43F6-B4A8-242B3C6AC87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05" name="Oval 504">
              <a:extLst>
                <a:ext uri="{FF2B5EF4-FFF2-40B4-BE49-F238E27FC236}">
                  <a16:creationId xmlns:a16="http://schemas.microsoft.com/office/drawing/2014/main" id="{35592AD3-16AA-4A45-9B4A-70C2348228A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06" name="Yellow Oval 93">
            <a:extLst>
              <a:ext uri="{FF2B5EF4-FFF2-40B4-BE49-F238E27FC236}">
                <a16:creationId xmlns:a16="http://schemas.microsoft.com/office/drawing/2014/main" id="{C9B13DF8-E799-4A03-8701-53FAAF601CDF}"/>
              </a:ext>
            </a:extLst>
          </p:cNvPr>
          <p:cNvGrpSpPr>
            <a:grpSpLocks noChangeAspect="1"/>
          </p:cNvGrpSpPr>
          <p:nvPr/>
        </p:nvGrpSpPr>
        <p:grpSpPr>
          <a:xfrm>
            <a:off x="3933206" y="4891011"/>
            <a:ext cx="201110" cy="201110"/>
            <a:chOff x="864708" y="7928616"/>
            <a:chExt cx="402336" cy="402336"/>
          </a:xfrm>
        </p:grpSpPr>
        <p:sp>
          <p:nvSpPr>
            <p:cNvPr id="507" name="Oval 506">
              <a:extLst>
                <a:ext uri="{FF2B5EF4-FFF2-40B4-BE49-F238E27FC236}">
                  <a16:creationId xmlns:a16="http://schemas.microsoft.com/office/drawing/2014/main" id="{193DBDFA-57A9-4F23-BF7C-A54894AD6C2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08" name="Oval 507">
              <a:extLst>
                <a:ext uri="{FF2B5EF4-FFF2-40B4-BE49-F238E27FC236}">
                  <a16:creationId xmlns:a16="http://schemas.microsoft.com/office/drawing/2014/main" id="{E830A5C3-FD63-45E6-9325-E2DAD6AA490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09" name="Yellow Oval 94">
            <a:extLst>
              <a:ext uri="{FF2B5EF4-FFF2-40B4-BE49-F238E27FC236}">
                <a16:creationId xmlns:a16="http://schemas.microsoft.com/office/drawing/2014/main" id="{539C0A7D-B5CD-47ED-92EB-93C97826D800}"/>
              </a:ext>
            </a:extLst>
          </p:cNvPr>
          <p:cNvGrpSpPr>
            <a:grpSpLocks noChangeAspect="1"/>
          </p:cNvGrpSpPr>
          <p:nvPr/>
        </p:nvGrpSpPr>
        <p:grpSpPr>
          <a:xfrm>
            <a:off x="4237600" y="4411405"/>
            <a:ext cx="201110" cy="201110"/>
            <a:chOff x="864708" y="7928616"/>
            <a:chExt cx="402336" cy="402336"/>
          </a:xfrm>
        </p:grpSpPr>
        <p:sp>
          <p:nvSpPr>
            <p:cNvPr id="510" name="Oval 509">
              <a:extLst>
                <a:ext uri="{FF2B5EF4-FFF2-40B4-BE49-F238E27FC236}">
                  <a16:creationId xmlns:a16="http://schemas.microsoft.com/office/drawing/2014/main" id="{2EBC4B5C-70F3-4A78-A0B5-5CB82FDDA75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11" name="Oval 510">
              <a:extLst>
                <a:ext uri="{FF2B5EF4-FFF2-40B4-BE49-F238E27FC236}">
                  <a16:creationId xmlns:a16="http://schemas.microsoft.com/office/drawing/2014/main" id="{4814056D-F694-48FF-B37E-57CAEC54941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12" name="Yellow Oval 95">
            <a:extLst>
              <a:ext uri="{FF2B5EF4-FFF2-40B4-BE49-F238E27FC236}">
                <a16:creationId xmlns:a16="http://schemas.microsoft.com/office/drawing/2014/main" id="{9B11A020-B5C2-4BC8-9E3A-539E4F418003}"/>
              </a:ext>
            </a:extLst>
          </p:cNvPr>
          <p:cNvGrpSpPr>
            <a:grpSpLocks noChangeAspect="1"/>
          </p:cNvGrpSpPr>
          <p:nvPr/>
        </p:nvGrpSpPr>
        <p:grpSpPr>
          <a:xfrm>
            <a:off x="6645157" y="3047494"/>
            <a:ext cx="201110" cy="201110"/>
            <a:chOff x="864708" y="7928616"/>
            <a:chExt cx="402336" cy="402336"/>
          </a:xfrm>
        </p:grpSpPr>
        <p:sp>
          <p:nvSpPr>
            <p:cNvPr id="513" name="Oval 512">
              <a:extLst>
                <a:ext uri="{FF2B5EF4-FFF2-40B4-BE49-F238E27FC236}">
                  <a16:creationId xmlns:a16="http://schemas.microsoft.com/office/drawing/2014/main" id="{3FB5CA7D-9249-4A7E-8E66-DE9BFC6CD95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14" name="Oval 513">
              <a:extLst>
                <a:ext uri="{FF2B5EF4-FFF2-40B4-BE49-F238E27FC236}">
                  <a16:creationId xmlns:a16="http://schemas.microsoft.com/office/drawing/2014/main" id="{BBCF3816-00A3-4B93-AE4F-4D23E585F7D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15" name="Yellow Oval 96">
            <a:extLst>
              <a:ext uri="{FF2B5EF4-FFF2-40B4-BE49-F238E27FC236}">
                <a16:creationId xmlns:a16="http://schemas.microsoft.com/office/drawing/2014/main" id="{5D525B36-1B28-48A5-8315-86A6A50AA6A6}"/>
              </a:ext>
            </a:extLst>
          </p:cNvPr>
          <p:cNvGrpSpPr>
            <a:grpSpLocks noChangeAspect="1"/>
          </p:cNvGrpSpPr>
          <p:nvPr/>
        </p:nvGrpSpPr>
        <p:grpSpPr>
          <a:xfrm>
            <a:off x="2817953" y="3421085"/>
            <a:ext cx="201110" cy="201110"/>
            <a:chOff x="864708" y="7928616"/>
            <a:chExt cx="402336" cy="402336"/>
          </a:xfrm>
        </p:grpSpPr>
        <p:sp>
          <p:nvSpPr>
            <p:cNvPr id="516" name="Oval 515">
              <a:extLst>
                <a:ext uri="{FF2B5EF4-FFF2-40B4-BE49-F238E27FC236}">
                  <a16:creationId xmlns:a16="http://schemas.microsoft.com/office/drawing/2014/main" id="{279A93FC-9272-4A9A-8DB3-97985179534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17" name="Oval 516">
              <a:extLst>
                <a:ext uri="{FF2B5EF4-FFF2-40B4-BE49-F238E27FC236}">
                  <a16:creationId xmlns:a16="http://schemas.microsoft.com/office/drawing/2014/main" id="{6A89E59E-F2B3-4AEB-90D1-34D3E102D15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18" name="Yellow Oval 97">
            <a:extLst>
              <a:ext uri="{FF2B5EF4-FFF2-40B4-BE49-F238E27FC236}">
                <a16:creationId xmlns:a16="http://schemas.microsoft.com/office/drawing/2014/main" id="{9ED76C89-A726-4FF1-B1A4-882AD5056D94}"/>
              </a:ext>
            </a:extLst>
          </p:cNvPr>
          <p:cNvGrpSpPr>
            <a:grpSpLocks noChangeAspect="1"/>
          </p:cNvGrpSpPr>
          <p:nvPr/>
        </p:nvGrpSpPr>
        <p:grpSpPr>
          <a:xfrm>
            <a:off x="4009065" y="5097010"/>
            <a:ext cx="201110" cy="201110"/>
            <a:chOff x="864708" y="7928616"/>
            <a:chExt cx="402336" cy="402336"/>
          </a:xfrm>
        </p:grpSpPr>
        <p:sp>
          <p:nvSpPr>
            <p:cNvPr id="519" name="Oval 518">
              <a:extLst>
                <a:ext uri="{FF2B5EF4-FFF2-40B4-BE49-F238E27FC236}">
                  <a16:creationId xmlns:a16="http://schemas.microsoft.com/office/drawing/2014/main" id="{077147B0-2A8F-405C-903C-F5CC8CD8C0E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0" name="Oval 519">
              <a:extLst>
                <a:ext uri="{FF2B5EF4-FFF2-40B4-BE49-F238E27FC236}">
                  <a16:creationId xmlns:a16="http://schemas.microsoft.com/office/drawing/2014/main" id="{EB2B5E0F-14A7-43BB-BF32-40CC083F8AA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21" name="Yellow Oval 98">
            <a:extLst>
              <a:ext uri="{FF2B5EF4-FFF2-40B4-BE49-F238E27FC236}">
                <a16:creationId xmlns:a16="http://schemas.microsoft.com/office/drawing/2014/main" id="{D3CC3FF5-9D2A-4530-B744-D1B782216166}"/>
              </a:ext>
            </a:extLst>
          </p:cNvPr>
          <p:cNvGrpSpPr>
            <a:grpSpLocks noChangeAspect="1"/>
          </p:cNvGrpSpPr>
          <p:nvPr/>
        </p:nvGrpSpPr>
        <p:grpSpPr>
          <a:xfrm>
            <a:off x="3361868" y="3954335"/>
            <a:ext cx="201110" cy="201110"/>
            <a:chOff x="864708" y="7928616"/>
            <a:chExt cx="402336" cy="402336"/>
          </a:xfrm>
        </p:grpSpPr>
        <p:sp>
          <p:nvSpPr>
            <p:cNvPr id="522" name="Oval 521">
              <a:extLst>
                <a:ext uri="{FF2B5EF4-FFF2-40B4-BE49-F238E27FC236}">
                  <a16:creationId xmlns:a16="http://schemas.microsoft.com/office/drawing/2014/main" id="{1604AA6A-AD66-4106-98BC-24A76F26FF4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3" name="Oval 522">
              <a:extLst>
                <a:ext uri="{FF2B5EF4-FFF2-40B4-BE49-F238E27FC236}">
                  <a16:creationId xmlns:a16="http://schemas.microsoft.com/office/drawing/2014/main" id="{877EB6DA-D598-4631-897F-06C1FEE1C09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24" name="Yellow Oval 99">
            <a:extLst>
              <a:ext uri="{FF2B5EF4-FFF2-40B4-BE49-F238E27FC236}">
                <a16:creationId xmlns:a16="http://schemas.microsoft.com/office/drawing/2014/main" id="{86263115-18D4-4E63-830F-613C816F8ABA}"/>
              </a:ext>
            </a:extLst>
          </p:cNvPr>
          <p:cNvGrpSpPr>
            <a:grpSpLocks noChangeAspect="1"/>
          </p:cNvGrpSpPr>
          <p:nvPr/>
        </p:nvGrpSpPr>
        <p:grpSpPr>
          <a:xfrm>
            <a:off x="3716859" y="4767920"/>
            <a:ext cx="201110" cy="201110"/>
            <a:chOff x="864708" y="7928616"/>
            <a:chExt cx="402336" cy="402336"/>
          </a:xfrm>
        </p:grpSpPr>
        <p:sp>
          <p:nvSpPr>
            <p:cNvPr id="525" name="Oval 524">
              <a:extLst>
                <a:ext uri="{FF2B5EF4-FFF2-40B4-BE49-F238E27FC236}">
                  <a16:creationId xmlns:a16="http://schemas.microsoft.com/office/drawing/2014/main" id="{EDAF02B0-C408-48BE-A2FB-F2BE2F7E8C4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6" name="Oval 525">
              <a:extLst>
                <a:ext uri="{FF2B5EF4-FFF2-40B4-BE49-F238E27FC236}">
                  <a16:creationId xmlns:a16="http://schemas.microsoft.com/office/drawing/2014/main" id="{C3A9A4CB-DD9F-4804-92C7-AC79D7AB9275}"/>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27" name="Yellow Oval 100">
            <a:extLst>
              <a:ext uri="{FF2B5EF4-FFF2-40B4-BE49-F238E27FC236}">
                <a16:creationId xmlns:a16="http://schemas.microsoft.com/office/drawing/2014/main" id="{33126AA7-26D4-4FB3-8453-5DD88578B99E}"/>
              </a:ext>
            </a:extLst>
          </p:cNvPr>
          <p:cNvGrpSpPr>
            <a:grpSpLocks noChangeAspect="1"/>
          </p:cNvGrpSpPr>
          <p:nvPr/>
        </p:nvGrpSpPr>
        <p:grpSpPr>
          <a:xfrm>
            <a:off x="3913845" y="4063051"/>
            <a:ext cx="201110" cy="201110"/>
            <a:chOff x="864708" y="7928616"/>
            <a:chExt cx="402336" cy="402336"/>
          </a:xfrm>
        </p:grpSpPr>
        <p:sp>
          <p:nvSpPr>
            <p:cNvPr id="528" name="Oval 527">
              <a:extLst>
                <a:ext uri="{FF2B5EF4-FFF2-40B4-BE49-F238E27FC236}">
                  <a16:creationId xmlns:a16="http://schemas.microsoft.com/office/drawing/2014/main" id="{BCBD9202-34EC-4345-BD44-D4C7F9ADEE6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9" name="Oval 528">
              <a:extLst>
                <a:ext uri="{FF2B5EF4-FFF2-40B4-BE49-F238E27FC236}">
                  <a16:creationId xmlns:a16="http://schemas.microsoft.com/office/drawing/2014/main" id="{2D28C689-9CEE-4D7E-B256-280397F86A4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30" name="Green Oval 61">
            <a:extLst>
              <a:ext uri="{FF2B5EF4-FFF2-40B4-BE49-F238E27FC236}">
                <a16:creationId xmlns:a16="http://schemas.microsoft.com/office/drawing/2014/main" id="{20290475-7B86-4210-B97E-740165134358}"/>
              </a:ext>
            </a:extLst>
          </p:cNvPr>
          <p:cNvGrpSpPr>
            <a:grpSpLocks noChangeAspect="1"/>
          </p:cNvGrpSpPr>
          <p:nvPr/>
        </p:nvGrpSpPr>
        <p:grpSpPr>
          <a:xfrm>
            <a:off x="4770849" y="1288089"/>
            <a:ext cx="301666" cy="301666"/>
            <a:chOff x="864708" y="7928616"/>
            <a:chExt cx="402336" cy="402336"/>
          </a:xfrm>
        </p:grpSpPr>
        <p:sp>
          <p:nvSpPr>
            <p:cNvPr id="531" name="Oval 530">
              <a:extLst>
                <a:ext uri="{FF2B5EF4-FFF2-40B4-BE49-F238E27FC236}">
                  <a16:creationId xmlns:a16="http://schemas.microsoft.com/office/drawing/2014/main" id="{20F2288B-AA61-4678-BDCC-BBF7BF8E3082}"/>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532" name="Oval 531">
              <a:extLst>
                <a:ext uri="{FF2B5EF4-FFF2-40B4-BE49-F238E27FC236}">
                  <a16:creationId xmlns:a16="http://schemas.microsoft.com/office/drawing/2014/main" id="{25B9B5DC-888F-4726-B5EF-6D60AF930F7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533" name="Yellow Oval 101">
            <a:extLst>
              <a:ext uri="{FF2B5EF4-FFF2-40B4-BE49-F238E27FC236}">
                <a16:creationId xmlns:a16="http://schemas.microsoft.com/office/drawing/2014/main" id="{1B942652-ED4B-42AB-8606-543A6044C6CC}"/>
              </a:ext>
            </a:extLst>
          </p:cNvPr>
          <p:cNvGrpSpPr>
            <a:grpSpLocks noChangeAspect="1"/>
          </p:cNvGrpSpPr>
          <p:nvPr/>
        </p:nvGrpSpPr>
        <p:grpSpPr>
          <a:xfrm>
            <a:off x="6903845" y="1516625"/>
            <a:ext cx="201110" cy="201110"/>
            <a:chOff x="864708" y="7928616"/>
            <a:chExt cx="402336" cy="402336"/>
          </a:xfrm>
        </p:grpSpPr>
        <p:sp>
          <p:nvSpPr>
            <p:cNvPr id="534" name="Oval 533">
              <a:extLst>
                <a:ext uri="{FF2B5EF4-FFF2-40B4-BE49-F238E27FC236}">
                  <a16:creationId xmlns:a16="http://schemas.microsoft.com/office/drawing/2014/main" id="{507BE9DF-FE99-4C4F-8AC7-6333E611BE1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35" name="Oval 534">
              <a:extLst>
                <a:ext uri="{FF2B5EF4-FFF2-40B4-BE49-F238E27FC236}">
                  <a16:creationId xmlns:a16="http://schemas.microsoft.com/office/drawing/2014/main" id="{8D67A341-B4AD-4744-A1E9-B98B2FB6AE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36" name="Yellow Oval 102">
            <a:extLst>
              <a:ext uri="{FF2B5EF4-FFF2-40B4-BE49-F238E27FC236}">
                <a16:creationId xmlns:a16="http://schemas.microsoft.com/office/drawing/2014/main" id="{DE9E16F6-6389-4EA8-B500-D5F2C63F1712}"/>
              </a:ext>
            </a:extLst>
          </p:cNvPr>
          <p:cNvGrpSpPr>
            <a:grpSpLocks noChangeAspect="1"/>
          </p:cNvGrpSpPr>
          <p:nvPr/>
        </p:nvGrpSpPr>
        <p:grpSpPr>
          <a:xfrm>
            <a:off x="7056202" y="1924943"/>
            <a:ext cx="201110" cy="201110"/>
            <a:chOff x="864708" y="7928616"/>
            <a:chExt cx="402336" cy="402336"/>
          </a:xfrm>
        </p:grpSpPr>
        <p:sp>
          <p:nvSpPr>
            <p:cNvPr id="537" name="Oval 536">
              <a:extLst>
                <a:ext uri="{FF2B5EF4-FFF2-40B4-BE49-F238E27FC236}">
                  <a16:creationId xmlns:a16="http://schemas.microsoft.com/office/drawing/2014/main" id="{267B23DB-E0D3-4315-8495-F2AAA5040A5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38" name="Oval 537">
              <a:extLst>
                <a:ext uri="{FF2B5EF4-FFF2-40B4-BE49-F238E27FC236}">
                  <a16:creationId xmlns:a16="http://schemas.microsoft.com/office/drawing/2014/main" id="{5A3D71FD-D9DB-4558-9404-B8B31EE21C6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39" name="Yellow Oval 103">
            <a:extLst>
              <a:ext uri="{FF2B5EF4-FFF2-40B4-BE49-F238E27FC236}">
                <a16:creationId xmlns:a16="http://schemas.microsoft.com/office/drawing/2014/main" id="{F7127678-20FE-46B5-8516-CE3D024718F3}"/>
              </a:ext>
            </a:extLst>
          </p:cNvPr>
          <p:cNvGrpSpPr>
            <a:grpSpLocks noChangeAspect="1"/>
          </p:cNvGrpSpPr>
          <p:nvPr/>
        </p:nvGrpSpPr>
        <p:grpSpPr>
          <a:xfrm>
            <a:off x="7389927" y="1516625"/>
            <a:ext cx="201110" cy="201110"/>
            <a:chOff x="864708" y="7928616"/>
            <a:chExt cx="402336" cy="402336"/>
          </a:xfrm>
        </p:grpSpPr>
        <p:sp>
          <p:nvSpPr>
            <p:cNvPr id="540" name="Oval 539">
              <a:extLst>
                <a:ext uri="{FF2B5EF4-FFF2-40B4-BE49-F238E27FC236}">
                  <a16:creationId xmlns:a16="http://schemas.microsoft.com/office/drawing/2014/main" id="{DDEA4594-E6DB-442A-A550-496E16C7D03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41" name="Oval 540">
              <a:extLst>
                <a:ext uri="{FF2B5EF4-FFF2-40B4-BE49-F238E27FC236}">
                  <a16:creationId xmlns:a16="http://schemas.microsoft.com/office/drawing/2014/main" id="{19E69A9D-47C1-4DF2-A245-9FD4A2F37F4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42" name="Yellow Oval 104">
            <a:extLst>
              <a:ext uri="{FF2B5EF4-FFF2-40B4-BE49-F238E27FC236}">
                <a16:creationId xmlns:a16="http://schemas.microsoft.com/office/drawing/2014/main" id="{82EAD604-71C5-4EBD-B79D-A296BD0A3851}"/>
              </a:ext>
            </a:extLst>
          </p:cNvPr>
          <p:cNvGrpSpPr>
            <a:grpSpLocks noChangeAspect="1"/>
          </p:cNvGrpSpPr>
          <p:nvPr/>
        </p:nvGrpSpPr>
        <p:grpSpPr>
          <a:xfrm>
            <a:off x="7665629" y="1910658"/>
            <a:ext cx="201110" cy="201110"/>
            <a:chOff x="864708" y="7928616"/>
            <a:chExt cx="402336" cy="402336"/>
          </a:xfrm>
        </p:grpSpPr>
        <p:sp>
          <p:nvSpPr>
            <p:cNvPr id="543" name="Oval 542">
              <a:extLst>
                <a:ext uri="{FF2B5EF4-FFF2-40B4-BE49-F238E27FC236}">
                  <a16:creationId xmlns:a16="http://schemas.microsoft.com/office/drawing/2014/main" id="{D9EF9E00-2887-49E0-ABDE-ECF651EB8C4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44" name="Oval 543">
              <a:extLst>
                <a:ext uri="{FF2B5EF4-FFF2-40B4-BE49-F238E27FC236}">
                  <a16:creationId xmlns:a16="http://schemas.microsoft.com/office/drawing/2014/main" id="{B181E384-7C67-4486-AECF-EDFB65FAF36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45" name="Yellow Oval 105">
            <a:extLst>
              <a:ext uri="{FF2B5EF4-FFF2-40B4-BE49-F238E27FC236}">
                <a16:creationId xmlns:a16="http://schemas.microsoft.com/office/drawing/2014/main" id="{1CEFF696-C146-40C6-A094-490924D647F0}"/>
              </a:ext>
            </a:extLst>
          </p:cNvPr>
          <p:cNvGrpSpPr>
            <a:grpSpLocks noChangeAspect="1"/>
          </p:cNvGrpSpPr>
          <p:nvPr/>
        </p:nvGrpSpPr>
        <p:grpSpPr>
          <a:xfrm>
            <a:off x="8198878" y="1924943"/>
            <a:ext cx="201110" cy="201110"/>
            <a:chOff x="864708" y="7928616"/>
            <a:chExt cx="402336" cy="402336"/>
          </a:xfrm>
        </p:grpSpPr>
        <p:sp>
          <p:nvSpPr>
            <p:cNvPr id="546" name="Oval 545">
              <a:extLst>
                <a:ext uri="{FF2B5EF4-FFF2-40B4-BE49-F238E27FC236}">
                  <a16:creationId xmlns:a16="http://schemas.microsoft.com/office/drawing/2014/main" id="{64DA576F-7C55-46F5-A073-9CDAAF2E518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47" name="Oval 546">
              <a:extLst>
                <a:ext uri="{FF2B5EF4-FFF2-40B4-BE49-F238E27FC236}">
                  <a16:creationId xmlns:a16="http://schemas.microsoft.com/office/drawing/2014/main" id="{D602CC66-109D-41A9-883B-5F17AEEF588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48" name="Yellow Oval 106">
            <a:extLst>
              <a:ext uri="{FF2B5EF4-FFF2-40B4-BE49-F238E27FC236}">
                <a16:creationId xmlns:a16="http://schemas.microsoft.com/office/drawing/2014/main" id="{0DAF990A-7B44-4C79-A01F-94FB89AD3D19}"/>
              </a:ext>
            </a:extLst>
          </p:cNvPr>
          <p:cNvGrpSpPr>
            <a:grpSpLocks noChangeAspect="1"/>
          </p:cNvGrpSpPr>
          <p:nvPr/>
        </p:nvGrpSpPr>
        <p:grpSpPr>
          <a:xfrm>
            <a:off x="7817985" y="2202231"/>
            <a:ext cx="201110" cy="201110"/>
            <a:chOff x="864708" y="7928616"/>
            <a:chExt cx="402336" cy="402336"/>
          </a:xfrm>
        </p:grpSpPr>
        <p:sp>
          <p:nvSpPr>
            <p:cNvPr id="549" name="Oval 548">
              <a:extLst>
                <a:ext uri="{FF2B5EF4-FFF2-40B4-BE49-F238E27FC236}">
                  <a16:creationId xmlns:a16="http://schemas.microsoft.com/office/drawing/2014/main" id="{2E6622B5-B7DD-4224-BEB2-F6D8EEC24BC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50" name="Oval 549">
              <a:extLst>
                <a:ext uri="{FF2B5EF4-FFF2-40B4-BE49-F238E27FC236}">
                  <a16:creationId xmlns:a16="http://schemas.microsoft.com/office/drawing/2014/main" id="{A7421B44-C9F4-4FD4-9A9C-0272300B6A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51" name="Yellow Oval 107">
            <a:extLst>
              <a:ext uri="{FF2B5EF4-FFF2-40B4-BE49-F238E27FC236}">
                <a16:creationId xmlns:a16="http://schemas.microsoft.com/office/drawing/2014/main" id="{DA3BB128-71EF-4E0B-96FB-5116B33B9A27}"/>
              </a:ext>
            </a:extLst>
          </p:cNvPr>
          <p:cNvGrpSpPr>
            <a:grpSpLocks noChangeAspect="1"/>
          </p:cNvGrpSpPr>
          <p:nvPr/>
        </p:nvGrpSpPr>
        <p:grpSpPr>
          <a:xfrm>
            <a:off x="7741807" y="2839084"/>
            <a:ext cx="201110" cy="201110"/>
            <a:chOff x="864708" y="7928616"/>
            <a:chExt cx="402336" cy="402336"/>
          </a:xfrm>
        </p:grpSpPr>
        <p:sp>
          <p:nvSpPr>
            <p:cNvPr id="552" name="Oval 551">
              <a:extLst>
                <a:ext uri="{FF2B5EF4-FFF2-40B4-BE49-F238E27FC236}">
                  <a16:creationId xmlns:a16="http://schemas.microsoft.com/office/drawing/2014/main" id="{FD31BCA5-1526-44B7-930E-E345D467FC2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53" name="Oval 552">
              <a:extLst>
                <a:ext uri="{FF2B5EF4-FFF2-40B4-BE49-F238E27FC236}">
                  <a16:creationId xmlns:a16="http://schemas.microsoft.com/office/drawing/2014/main" id="{EC73F9C4-D593-4FB5-8190-B6D9B3F9D7A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54" name="Yellow Oval 108">
            <a:extLst>
              <a:ext uri="{FF2B5EF4-FFF2-40B4-BE49-F238E27FC236}">
                <a16:creationId xmlns:a16="http://schemas.microsoft.com/office/drawing/2014/main" id="{9C289298-001E-4284-B854-4A4E8656DF8D}"/>
              </a:ext>
            </a:extLst>
          </p:cNvPr>
          <p:cNvGrpSpPr>
            <a:grpSpLocks noChangeAspect="1"/>
          </p:cNvGrpSpPr>
          <p:nvPr/>
        </p:nvGrpSpPr>
        <p:grpSpPr>
          <a:xfrm>
            <a:off x="7383579" y="2856542"/>
            <a:ext cx="201110" cy="201110"/>
            <a:chOff x="864708" y="7928616"/>
            <a:chExt cx="402336" cy="402336"/>
          </a:xfrm>
        </p:grpSpPr>
        <p:sp>
          <p:nvSpPr>
            <p:cNvPr id="555" name="Oval 554">
              <a:extLst>
                <a:ext uri="{FF2B5EF4-FFF2-40B4-BE49-F238E27FC236}">
                  <a16:creationId xmlns:a16="http://schemas.microsoft.com/office/drawing/2014/main" id="{107DD3AA-C810-4416-B784-407FDD004F9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56" name="Oval 555">
              <a:extLst>
                <a:ext uri="{FF2B5EF4-FFF2-40B4-BE49-F238E27FC236}">
                  <a16:creationId xmlns:a16="http://schemas.microsoft.com/office/drawing/2014/main" id="{7A56CBC0-66C8-40F9-B21D-B7CEDB31D94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57" name="Yellow Oval 109">
            <a:extLst>
              <a:ext uri="{FF2B5EF4-FFF2-40B4-BE49-F238E27FC236}">
                <a16:creationId xmlns:a16="http://schemas.microsoft.com/office/drawing/2014/main" id="{2F7F43F4-4C9A-43EC-BEC3-898264507896}"/>
              </a:ext>
            </a:extLst>
          </p:cNvPr>
          <p:cNvGrpSpPr>
            <a:grpSpLocks noChangeAspect="1"/>
          </p:cNvGrpSpPr>
          <p:nvPr/>
        </p:nvGrpSpPr>
        <p:grpSpPr>
          <a:xfrm>
            <a:off x="8503591" y="2839084"/>
            <a:ext cx="201110" cy="201110"/>
            <a:chOff x="864708" y="7928616"/>
            <a:chExt cx="402336" cy="402336"/>
          </a:xfrm>
        </p:grpSpPr>
        <p:sp>
          <p:nvSpPr>
            <p:cNvPr id="558" name="Oval 557">
              <a:extLst>
                <a:ext uri="{FF2B5EF4-FFF2-40B4-BE49-F238E27FC236}">
                  <a16:creationId xmlns:a16="http://schemas.microsoft.com/office/drawing/2014/main" id="{3A850A3A-9F86-4E9A-884F-D3C1BF3B30B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59" name="Oval 558">
              <a:extLst>
                <a:ext uri="{FF2B5EF4-FFF2-40B4-BE49-F238E27FC236}">
                  <a16:creationId xmlns:a16="http://schemas.microsoft.com/office/drawing/2014/main" id="{ED83DB7E-EBFF-471D-B6EF-73B5DE579A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0" name="Yellow Oval 110">
            <a:extLst>
              <a:ext uri="{FF2B5EF4-FFF2-40B4-BE49-F238E27FC236}">
                <a16:creationId xmlns:a16="http://schemas.microsoft.com/office/drawing/2014/main" id="{D7975DB1-FF00-4D18-BE4B-08B6CC6F466E}"/>
              </a:ext>
            </a:extLst>
          </p:cNvPr>
          <p:cNvGrpSpPr>
            <a:grpSpLocks noChangeAspect="1"/>
          </p:cNvGrpSpPr>
          <p:nvPr/>
        </p:nvGrpSpPr>
        <p:grpSpPr>
          <a:xfrm>
            <a:off x="8884483" y="2735481"/>
            <a:ext cx="201110" cy="201110"/>
            <a:chOff x="864708" y="7928616"/>
            <a:chExt cx="402336" cy="402336"/>
          </a:xfrm>
        </p:grpSpPr>
        <p:sp>
          <p:nvSpPr>
            <p:cNvPr id="561" name="Oval 560">
              <a:extLst>
                <a:ext uri="{FF2B5EF4-FFF2-40B4-BE49-F238E27FC236}">
                  <a16:creationId xmlns:a16="http://schemas.microsoft.com/office/drawing/2014/main" id="{98BDF1DB-8CE1-4DF1-9648-EB89A0A0E07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62" name="Oval 561">
              <a:extLst>
                <a:ext uri="{FF2B5EF4-FFF2-40B4-BE49-F238E27FC236}">
                  <a16:creationId xmlns:a16="http://schemas.microsoft.com/office/drawing/2014/main" id="{52A9DCFD-0340-4D4B-A476-252999ADD95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3" name="Yellow Oval 111">
            <a:extLst>
              <a:ext uri="{FF2B5EF4-FFF2-40B4-BE49-F238E27FC236}">
                <a16:creationId xmlns:a16="http://schemas.microsoft.com/office/drawing/2014/main" id="{805DE114-3118-4E39-ACB4-0F10FB6522E1}"/>
              </a:ext>
            </a:extLst>
          </p:cNvPr>
          <p:cNvGrpSpPr>
            <a:grpSpLocks noChangeAspect="1"/>
          </p:cNvGrpSpPr>
          <p:nvPr/>
        </p:nvGrpSpPr>
        <p:grpSpPr>
          <a:xfrm>
            <a:off x="8808305" y="3344907"/>
            <a:ext cx="201110" cy="201110"/>
            <a:chOff x="864708" y="7928616"/>
            <a:chExt cx="402336" cy="402336"/>
          </a:xfrm>
        </p:grpSpPr>
        <p:sp>
          <p:nvSpPr>
            <p:cNvPr id="564" name="Oval 563">
              <a:extLst>
                <a:ext uri="{FF2B5EF4-FFF2-40B4-BE49-F238E27FC236}">
                  <a16:creationId xmlns:a16="http://schemas.microsoft.com/office/drawing/2014/main" id="{29AA193B-958A-47B3-9862-FAF80869D05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65" name="Oval 564">
              <a:extLst>
                <a:ext uri="{FF2B5EF4-FFF2-40B4-BE49-F238E27FC236}">
                  <a16:creationId xmlns:a16="http://schemas.microsoft.com/office/drawing/2014/main" id="{3028AAE5-5FEF-4E6D-8F4D-C11AA1928D2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6" name="Yellow Oval 112">
            <a:extLst>
              <a:ext uri="{FF2B5EF4-FFF2-40B4-BE49-F238E27FC236}">
                <a16:creationId xmlns:a16="http://schemas.microsoft.com/office/drawing/2014/main" id="{BD4C0FB9-6584-4463-B8F0-3A538D214D8C}"/>
              </a:ext>
            </a:extLst>
          </p:cNvPr>
          <p:cNvGrpSpPr>
            <a:grpSpLocks noChangeAspect="1"/>
          </p:cNvGrpSpPr>
          <p:nvPr/>
        </p:nvGrpSpPr>
        <p:grpSpPr>
          <a:xfrm>
            <a:off x="8467090" y="2092726"/>
            <a:ext cx="201110" cy="201110"/>
            <a:chOff x="864708" y="7928616"/>
            <a:chExt cx="402336" cy="402336"/>
          </a:xfrm>
        </p:grpSpPr>
        <p:sp>
          <p:nvSpPr>
            <p:cNvPr id="567" name="Oval 566">
              <a:extLst>
                <a:ext uri="{FF2B5EF4-FFF2-40B4-BE49-F238E27FC236}">
                  <a16:creationId xmlns:a16="http://schemas.microsoft.com/office/drawing/2014/main" id="{85780956-940D-42A0-BF10-4CFB06C232C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68" name="Oval 567">
              <a:extLst>
                <a:ext uri="{FF2B5EF4-FFF2-40B4-BE49-F238E27FC236}">
                  <a16:creationId xmlns:a16="http://schemas.microsoft.com/office/drawing/2014/main" id="{1FB8A456-073B-4799-8DB9-DFD9332A529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9" name="Yellow Oval 113">
            <a:extLst>
              <a:ext uri="{FF2B5EF4-FFF2-40B4-BE49-F238E27FC236}">
                <a16:creationId xmlns:a16="http://schemas.microsoft.com/office/drawing/2014/main" id="{D4D66C1A-1539-4F06-842E-A952BD69DD5C}"/>
              </a:ext>
            </a:extLst>
          </p:cNvPr>
          <p:cNvGrpSpPr>
            <a:grpSpLocks noChangeAspect="1"/>
          </p:cNvGrpSpPr>
          <p:nvPr/>
        </p:nvGrpSpPr>
        <p:grpSpPr>
          <a:xfrm>
            <a:off x="9036840" y="1821340"/>
            <a:ext cx="201110" cy="201110"/>
            <a:chOff x="864708" y="7928616"/>
            <a:chExt cx="402336" cy="402336"/>
          </a:xfrm>
        </p:grpSpPr>
        <p:sp>
          <p:nvSpPr>
            <p:cNvPr id="570" name="Oval 569">
              <a:extLst>
                <a:ext uri="{FF2B5EF4-FFF2-40B4-BE49-F238E27FC236}">
                  <a16:creationId xmlns:a16="http://schemas.microsoft.com/office/drawing/2014/main" id="{7BB98625-1DA6-461C-AFD0-B06CF700201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71" name="Oval 570">
              <a:extLst>
                <a:ext uri="{FF2B5EF4-FFF2-40B4-BE49-F238E27FC236}">
                  <a16:creationId xmlns:a16="http://schemas.microsoft.com/office/drawing/2014/main" id="{739D8ACB-3C81-4FD1-9BBA-FC700226E26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72" name="Yellow Oval 114">
            <a:extLst>
              <a:ext uri="{FF2B5EF4-FFF2-40B4-BE49-F238E27FC236}">
                <a16:creationId xmlns:a16="http://schemas.microsoft.com/office/drawing/2014/main" id="{CD711F2F-B459-4A27-B1EC-5FEBD511CF91}"/>
              </a:ext>
            </a:extLst>
          </p:cNvPr>
          <p:cNvGrpSpPr>
            <a:grpSpLocks noChangeAspect="1"/>
          </p:cNvGrpSpPr>
          <p:nvPr/>
        </p:nvGrpSpPr>
        <p:grpSpPr>
          <a:xfrm>
            <a:off x="8403036" y="1897519"/>
            <a:ext cx="201110" cy="201110"/>
            <a:chOff x="864708" y="7928616"/>
            <a:chExt cx="402336" cy="402336"/>
          </a:xfrm>
        </p:grpSpPr>
        <p:sp>
          <p:nvSpPr>
            <p:cNvPr id="573" name="Oval 572">
              <a:extLst>
                <a:ext uri="{FF2B5EF4-FFF2-40B4-BE49-F238E27FC236}">
                  <a16:creationId xmlns:a16="http://schemas.microsoft.com/office/drawing/2014/main" id="{A796D8E9-C812-4E49-AC72-2B2BA8D1DB4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74" name="Oval 573">
              <a:extLst>
                <a:ext uri="{FF2B5EF4-FFF2-40B4-BE49-F238E27FC236}">
                  <a16:creationId xmlns:a16="http://schemas.microsoft.com/office/drawing/2014/main" id="{8F21C13E-E334-47FF-8A4C-E29546BD6F0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75" name="Yellow Oval 115">
            <a:extLst>
              <a:ext uri="{FF2B5EF4-FFF2-40B4-BE49-F238E27FC236}">
                <a16:creationId xmlns:a16="http://schemas.microsoft.com/office/drawing/2014/main" id="{6D94AB7F-41FF-475E-82C6-BAC143AC0B51}"/>
              </a:ext>
            </a:extLst>
          </p:cNvPr>
          <p:cNvGrpSpPr>
            <a:grpSpLocks noChangeAspect="1"/>
          </p:cNvGrpSpPr>
          <p:nvPr/>
        </p:nvGrpSpPr>
        <p:grpSpPr>
          <a:xfrm>
            <a:off x="9570088" y="1010803"/>
            <a:ext cx="201110" cy="201110"/>
            <a:chOff x="864708" y="7928616"/>
            <a:chExt cx="402336" cy="402336"/>
          </a:xfrm>
        </p:grpSpPr>
        <p:sp>
          <p:nvSpPr>
            <p:cNvPr id="576" name="Oval 575">
              <a:extLst>
                <a:ext uri="{FF2B5EF4-FFF2-40B4-BE49-F238E27FC236}">
                  <a16:creationId xmlns:a16="http://schemas.microsoft.com/office/drawing/2014/main" id="{18A8F295-351D-4FA6-9C2B-BE6A3C56EF1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77" name="Oval 576">
              <a:extLst>
                <a:ext uri="{FF2B5EF4-FFF2-40B4-BE49-F238E27FC236}">
                  <a16:creationId xmlns:a16="http://schemas.microsoft.com/office/drawing/2014/main" id="{B9AC7C8B-D93E-4646-8733-FAD527E599E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78" name="Yellow Oval 116">
            <a:extLst>
              <a:ext uri="{FF2B5EF4-FFF2-40B4-BE49-F238E27FC236}">
                <a16:creationId xmlns:a16="http://schemas.microsoft.com/office/drawing/2014/main" id="{DFC7EECB-FC20-4F44-B8AF-65CBFB051B13}"/>
              </a:ext>
            </a:extLst>
          </p:cNvPr>
          <p:cNvGrpSpPr>
            <a:grpSpLocks noChangeAspect="1"/>
          </p:cNvGrpSpPr>
          <p:nvPr/>
        </p:nvGrpSpPr>
        <p:grpSpPr>
          <a:xfrm>
            <a:off x="9570088" y="1242066"/>
            <a:ext cx="201110" cy="201110"/>
            <a:chOff x="864708" y="7928616"/>
            <a:chExt cx="402336" cy="402336"/>
          </a:xfrm>
        </p:grpSpPr>
        <p:sp>
          <p:nvSpPr>
            <p:cNvPr id="579" name="Oval 578">
              <a:extLst>
                <a:ext uri="{FF2B5EF4-FFF2-40B4-BE49-F238E27FC236}">
                  <a16:creationId xmlns:a16="http://schemas.microsoft.com/office/drawing/2014/main" id="{7E1A7D9B-DF8A-4CD7-AAC6-659FEC810C6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80" name="Oval 579">
              <a:extLst>
                <a:ext uri="{FF2B5EF4-FFF2-40B4-BE49-F238E27FC236}">
                  <a16:creationId xmlns:a16="http://schemas.microsoft.com/office/drawing/2014/main" id="{96E1A429-EC18-4BFD-AB6B-FC487E07968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81" name="Yellow Oval 117">
            <a:extLst>
              <a:ext uri="{FF2B5EF4-FFF2-40B4-BE49-F238E27FC236}">
                <a16:creationId xmlns:a16="http://schemas.microsoft.com/office/drawing/2014/main" id="{E9D7CFBE-DE81-4689-9063-6FDF29806277}"/>
              </a:ext>
            </a:extLst>
          </p:cNvPr>
          <p:cNvGrpSpPr>
            <a:grpSpLocks noChangeAspect="1"/>
          </p:cNvGrpSpPr>
          <p:nvPr/>
        </p:nvGrpSpPr>
        <p:grpSpPr>
          <a:xfrm>
            <a:off x="9798623" y="1288090"/>
            <a:ext cx="201110" cy="201110"/>
            <a:chOff x="864708" y="7928616"/>
            <a:chExt cx="402336" cy="402336"/>
          </a:xfrm>
        </p:grpSpPr>
        <p:sp>
          <p:nvSpPr>
            <p:cNvPr id="582" name="Oval 581">
              <a:extLst>
                <a:ext uri="{FF2B5EF4-FFF2-40B4-BE49-F238E27FC236}">
                  <a16:creationId xmlns:a16="http://schemas.microsoft.com/office/drawing/2014/main" id="{87114AE4-5B05-4426-8B19-619E80C515B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83" name="Oval 582">
              <a:extLst>
                <a:ext uri="{FF2B5EF4-FFF2-40B4-BE49-F238E27FC236}">
                  <a16:creationId xmlns:a16="http://schemas.microsoft.com/office/drawing/2014/main" id="{E24218C3-DCF6-460A-A57B-9A03CECAE14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84" name="Yellow Oval 118">
            <a:extLst>
              <a:ext uri="{FF2B5EF4-FFF2-40B4-BE49-F238E27FC236}">
                <a16:creationId xmlns:a16="http://schemas.microsoft.com/office/drawing/2014/main" id="{386FA36E-0B35-4599-82D7-575B16E38FA2}"/>
              </a:ext>
            </a:extLst>
          </p:cNvPr>
          <p:cNvGrpSpPr>
            <a:grpSpLocks noChangeAspect="1"/>
          </p:cNvGrpSpPr>
          <p:nvPr/>
        </p:nvGrpSpPr>
        <p:grpSpPr>
          <a:xfrm>
            <a:off x="9570088" y="1440447"/>
            <a:ext cx="201110" cy="201110"/>
            <a:chOff x="864708" y="7928616"/>
            <a:chExt cx="402336" cy="402336"/>
          </a:xfrm>
        </p:grpSpPr>
        <p:sp>
          <p:nvSpPr>
            <p:cNvPr id="585" name="Oval 584">
              <a:extLst>
                <a:ext uri="{FF2B5EF4-FFF2-40B4-BE49-F238E27FC236}">
                  <a16:creationId xmlns:a16="http://schemas.microsoft.com/office/drawing/2014/main" id="{2C57838D-A093-4386-AC68-63122B76C41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86" name="Oval 585">
              <a:extLst>
                <a:ext uri="{FF2B5EF4-FFF2-40B4-BE49-F238E27FC236}">
                  <a16:creationId xmlns:a16="http://schemas.microsoft.com/office/drawing/2014/main" id="{8676F9B2-4C92-48F3-9292-43F500A2E66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87" name="Yellow Oval 119">
            <a:extLst>
              <a:ext uri="{FF2B5EF4-FFF2-40B4-BE49-F238E27FC236}">
                <a16:creationId xmlns:a16="http://schemas.microsoft.com/office/drawing/2014/main" id="{C377E4A3-5B22-49AF-8BB7-A46B911DDAEE}"/>
              </a:ext>
            </a:extLst>
          </p:cNvPr>
          <p:cNvGrpSpPr>
            <a:grpSpLocks noChangeAspect="1"/>
          </p:cNvGrpSpPr>
          <p:nvPr/>
        </p:nvGrpSpPr>
        <p:grpSpPr>
          <a:xfrm>
            <a:off x="9798623" y="1592804"/>
            <a:ext cx="201110" cy="201110"/>
            <a:chOff x="864708" y="7928616"/>
            <a:chExt cx="402336" cy="402336"/>
          </a:xfrm>
        </p:grpSpPr>
        <p:sp>
          <p:nvSpPr>
            <p:cNvPr id="588" name="Oval 587">
              <a:extLst>
                <a:ext uri="{FF2B5EF4-FFF2-40B4-BE49-F238E27FC236}">
                  <a16:creationId xmlns:a16="http://schemas.microsoft.com/office/drawing/2014/main" id="{FC27D1FD-5037-44B5-9DDE-7DCABB54187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89" name="Oval 588">
              <a:extLst>
                <a:ext uri="{FF2B5EF4-FFF2-40B4-BE49-F238E27FC236}">
                  <a16:creationId xmlns:a16="http://schemas.microsoft.com/office/drawing/2014/main" id="{136EF14E-0D6B-4ACF-BF9E-D7DB7686BDE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0" name="Yellow Oval 120">
            <a:extLst>
              <a:ext uri="{FF2B5EF4-FFF2-40B4-BE49-F238E27FC236}">
                <a16:creationId xmlns:a16="http://schemas.microsoft.com/office/drawing/2014/main" id="{CCF8F05C-EF41-4E01-A022-44FD572B6A83}"/>
              </a:ext>
            </a:extLst>
          </p:cNvPr>
          <p:cNvGrpSpPr>
            <a:grpSpLocks noChangeAspect="1"/>
          </p:cNvGrpSpPr>
          <p:nvPr/>
        </p:nvGrpSpPr>
        <p:grpSpPr>
          <a:xfrm>
            <a:off x="10027158" y="1364269"/>
            <a:ext cx="201110" cy="201110"/>
            <a:chOff x="864708" y="7928616"/>
            <a:chExt cx="402336" cy="402336"/>
          </a:xfrm>
        </p:grpSpPr>
        <p:sp>
          <p:nvSpPr>
            <p:cNvPr id="591" name="Oval 590">
              <a:extLst>
                <a:ext uri="{FF2B5EF4-FFF2-40B4-BE49-F238E27FC236}">
                  <a16:creationId xmlns:a16="http://schemas.microsoft.com/office/drawing/2014/main" id="{49321D40-3560-4843-BDC0-D6D570CDCD0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92" name="Oval 591">
              <a:extLst>
                <a:ext uri="{FF2B5EF4-FFF2-40B4-BE49-F238E27FC236}">
                  <a16:creationId xmlns:a16="http://schemas.microsoft.com/office/drawing/2014/main" id="{EF855EA2-BAC6-4F85-A08A-D7D69F87A24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3" name="Yellow Oval 121">
            <a:extLst>
              <a:ext uri="{FF2B5EF4-FFF2-40B4-BE49-F238E27FC236}">
                <a16:creationId xmlns:a16="http://schemas.microsoft.com/office/drawing/2014/main" id="{F0F0AF90-FA5A-4EEA-AE5F-56A98BB9F66B}"/>
              </a:ext>
            </a:extLst>
          </p:cNvPr>
          <p:cNvGrpSpPr>
            <a:grpSpLocks noChangeAspect="1"/>
          </p:cNvGrpSpPr>
          <p:nvPr/>
        </p:nvGrpSpPr>
        <p:grpSpPr>
          <a:xfrm>
            <a:off x="10331873" y="1216674"/>
            <a:ext cx="201110" cy="201110"/>
            <a:chOff x="864708" y="7928616"/>
            <a:chExt cx="402336" cy="402336"/>
          </a:xfrm>
        </p:grpSpPr>
        <p:sp>
          <p:nvSpPr>
            <p:cNvPr id="594" name="Oval 593">
              <a:extLst>
                <a:ext uri="{FF2B5EF4-FFF2-40B4-BE49-F238E27FC236}">
                  <a16:creationId xmlns:a16="http://schemas.microsoft.com/office/drawing/2014/main" id="{CA3F0112-0220-4CFD-A9EB-01EBAAC8CF6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95" name="Oval 594">
              <a:extLst>
                <a:ext uri="{FF2B5EF4-FFF2-40B4-BE49-F238E27FC236}">
                  <a16:creationId xmlns:a16="http://schemas.microsoft.com/office/drawing/2014/main" id="{8E025112-5DF9-4EBC-BD23-77E8825234C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6" name="Yellow Oval 122">
            <a:extLst>
              <a:ext uri="{FF2B5EF4-FFF2-40B4-BE49-F238E27FC236}">
                <a16:creationId xmlns:a16="http://schemas.microsoft.com/office/drawing/2014/main" id="{9B07795A-D239-4CB3-9689-A6BCFC4D62E6}"/>
              </a:ext>
            </a:extLst>
          </p:cNvPr>
          <p:cNvGrpSpPr>
            <a:grpSpLocks noChangeAspect="1"/>
          </p:cNvGrpSpPr>
          <p:nvPr/>
        </p:nvGrpSpPr>
        <p:grpSpPr>
          <a:xfrm>
            <a:off x="9950981" y="1745162"/>
            <a:ext cx="201110" cy="201110"/>
            <a:chOff x="864708" y="7928616"/>
            <a:chExt cx="402336" cy="402336"/>
          </a:xfrm>
        </p:grpSpPr>
        <p:sp>
          <p:nvSpPr>
            <p:cNvPr id="597" name="Oval 596">
              <a:extLst>
                <a:ext uri="{FF2B5EF4-FFF2-40B4-BE49-F238E27FC236}">
                  <a16:creationId xmlns:a16="http://schemas.microsoft.com/office/drawing/2014/main" id="{88D5F629-B13D-4663-93DD-A6CB25E817A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98" name="Oval 597">
              <a:extLst>
                <a:ext uri="{FF2B5EF4-FFF2-40B4-BE49-F238E27FC236}">
                  <a16:creationId xmlns:a16="http://schemas.microsoft.com/office/drawing/2014/main" id="{9240201F-DC1C-4695-A88E-D3EBB6BCE83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9" name="Yellow Oval 123">
            <a:extLst>
              <a:ext uri="{FF2B5EF4-FFF2-40B4-BE49-F238E27FC236}">
                <a16:creationId xmlns:a16="http://schemas.microsoft.com/office/drawing/2014/main" id="{4B30A31C-EAE8-4A57-A73B-8B209A3FD97D}"/>
              </a:ext>
            </a:extLst>
          </p:cNvPr>
          <p:cNvGrpSpPr>
            <a:grpSpLocks noChangeAspect="1"/>
          </p:cNvGrpSpPr>
          <p:nvPr/>
        </p:nvGrpSpPr>
        <p:grpSpPr>
          <a:xfrm>
            <a:off x="9646266" y="2430767"/>
            <a:ext cx="201110" cy="201110"/>
            <a:chOff x="864708" y="7928616"/>
            <a:chExt cx="402336" cy="402336"/>
          </a:xfrm>
        </p:grpSpPr>
        <p:sp>
          <p:nvSpPr>
            <p:cNvPr id="600" name="Oval 599">
              <a:extLst>
                <a:ext uri="{FF2B5EF4-FFF2-40B4-BE49-F238E27FC236}">
                  <a16:creationId xmlns:a16="http://schemas.microsoft.com/office/drawing/2014/main" id="{F1DB0E76-53EB-4B66-B411-FCA8C78241F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01" name="Oval 600">
              <a:extLst>
                <a:ext uri="{FF2B5EF4-FFF2-40B4-BE49-F238E27FC236}">
                  <a16:creationId xmlns:a16="http://schemas.microsoft.com/office/drawing/2014/main" id="{5E358AF7-835A-46B7-A7B2-63D316F6E44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02" name="Yellow Oval 124">
            <a:extLst>
              <a:ext uri="{FF2B5EF4-FFF2-40B4-BE49-F238E27FC236}">
                <a16:creationId xmlns:a16="http://schemas.microsoft.com/office/drawing/2014/main" id="{3CA3FBB8-F042-4E71-B601-A0797AC029C0}"/>
              </a:ext>
            </a:extLst>
          </p:cNvPr>
          <p:cNvGrpSpPr>
            <a:grpSpLocks noChangeAspect="1"/>
          </p:cNvGrpSpPr>
          <p:nvPr/>
        </p:nvGrpSpPr>
        <p:grpSpPr>
          <a:xfrm>
            <a:off x="9317176" y="1821340"/>
            <a:ext cx="201110" cy="201110"/>
            <a:chOff x="864708" y="7928616"/>
            <a:chExt cx="402336" cy="402336"/>
          </a:xfrm>
        </p:grpSpPr>
        <p:sp>
          <p:nvSpPr>
            <p:cNvPr id="603" name="Oval 602">
              <a:extLst>
                <a:ext uri="{FF2B5EF4-FFF2-40B4-BE49-F238E27FC236}">
                  <a16:creationId xmlns:a16="http://schemas.microsoft.com/office/drawing/2014/main" id="{FF259FB6-C3F0-4DEC-8EC0-D8738C389C8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04" name="Oval 603">
              <a:extLst>
                <a:ext uri="{FF2B5EF4-FFF2-40B4-BE49-F238E27FC236}">
                  <a16:creationId xmlns:a16="http://schemas.microsoft.com/office/drawing/2014/main" id="{764E292E-3C4A-4AA0-B976-120C4FDFEBA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05" name="Yellow Oval 125">
            <a:extLst>
              <a:ext uri="{FF2B5EF4-FFF2-40B4-BE49-F238E27FC236}">
                <a16:creationId xmlns:a16="http://schemas.microsoft.com/office/drawing/2014/main" id="{D90395EB-E5F9-4EC4-AF98-9688BE608FD9}"/>
              </a:ext>
            </a:extLst>
          </p:cNvPr>
          <p:cNvGrpSpPr>
            <a:grpSpLocks noChangeAspect="1"/>
          </p:cNvGrpSpPr>
          <p:nvPr/>
        </p:nvGrpSpPr>
        <p:grpSpPr>
          <a:xfrm>
            <a:off x="9113017" y="2430767"/>
            <a:ext cx="201110" cy="201110"/>
            <a:chOff x="864708" y="7928616"/>
            <a:chExt cx="402336" cy="402336"/>
          </a:xfrm>
        </p:grpSpPr>
        <p:sp>
          <p:nvSpPr>
            <p:cNvPr id="606" name="Oval 605">
              <a:extLst>
                <a:ext uri="{FF2B5EF4-FFF2-40B4-BE49-F238E27FC236}">
                  <a16:creationId xmlns:a16="http://schemas.microsoft.com/office/drawing/2014/main" id="{5DE0A5BD-9CF6-4CD1-BC15-CBA9E654311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07" name="Oval 606">
              <a:extLst>
                <a:ext uri="{FF2B5EF4-FFF2-40B4-BE49-F238E27FC236}">
                  <a16:creationId xmlns:a16="http://schemas.microsoft.com/office/drawing/2014/main" id="{F019B92B-358B-4095-9240-1839F9EF094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08" name="Yellow Oval 126">
            <a:extLst>
              <a:ext uri="{FF2B5EF4-FFF2-40B4-BE49-F238E27FC236}">
                <a16:creationId xmlns:a16="http://schemas.microsoft.com/office/drawing/2014/main" id="{0E283D69-0690-49E4-B3A3-A1FCE79F7CA8}"/>
              </a:ext>
            </a:extLst>
          </p:cNvPr>
          <p:cNvGrpSpPr>
            <a:grpSpLocks noChangeAspect="1"/>
          </p:cNvGrpSpPr>
          <p:nvPr/>
        </p:nvGrpSpPr>
        <p:grpSpPr>
          <a:xfrm>
            <a:off x="8732126" y="2126053"/>
            <a:ext cx="201110" cy="201110"/>
            <a:chOff x="864708" y="7928616"/>
            <a:chExt cx="402336" cy="402336"/>
          </a:xfrm>
        </p:grpSpPr>
        <p:sp>
          <p:nvSpPr>
            <p:cNvPr id="609" name="Oval 608">
              <a:extLst>
                <a:ext uri="{FF2B5EF4-FFF2-40B4-BE49-F238E27FC236}">
                  <a16:creationId xmlns:a16="http://schemas.microsoft.com/office/drawing/2014/main" id="{3DBD46BA-E73D-4F8D-B3F4-FB98111F9EC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10" name="Oval 609">
              <a:extLst>
                <a:ext uri="{FF2B5EF4-FFF2-40B4-BE49-F238E27FC236}">
                  <a16:creationId xmlns:a16="http://schemas.microsoft.com/office/drawing/2014/main" id="{0B3E4E83-656D-4EF9-9888-331A8752007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11" name="Yellow Oval 127">
            <a:extLst>
              <a:ext uri="{FF2B5EF4-FFF2-40B4-BE49-F238E27FC236}">
                <a16:creationId xmlns:a16="http://schemas.microsoft.com/office/drawing/2014/main" id="{14D8269F-BBE2-465F-A60C-C14D52A800DB}"/>
              </a:ext>
            </a:extLst>
          </p:cNvPr>
          <p:cNvGrpSpPr>
            <a:grpSpLocks noChangeAspect="1"/>
          </p:cNvGrpSpPr>
          <p:nvPr/>
        </p:nvGrpSpPr>
        <p:grpSpPr>
          <a:xfrm>
            <a:off x="8655946" y="2583123"/>
            <a:ext cx="201110" cy="201110"/>
            <a:chOff x="864708" y="7928616"/>
            <a:chExt cx="402336" cy="402336"/>
          </a:xfrm>
        </p:grpSpPr>
        <p:sp>
          <p:nvSpPr>
            <p:cNvPr id="612" name="Oval 611">
              <a:extLst>
                <a:ext uri="{FF2B5EF4-FFF2-40B4-BE49-F238E27FC236}">
                  <a16:creationId xmlns:a16="http://schemas.microsoft.com/office/drawing/2014/main" id="{2E0F0BA5-B44D-4ABD-A020-5D04BA16642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13" name="Oval 612">
              <a:extLst>
                <a:ext uri="{FF2B5EF4-FFF2-40B4-BE49-F238E27FC236}">
                  <a16:creationId xmlns:a16="http://schemas.microsoft.com/office/drawing/2014/main" id="{EE38B844-566E-41D3-89BB-DE7BD67F46B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14" name="Yellow Oval 128">
            <a:extLst>
              <a:ext uri="{FF2B5EF4-FFF2-40B4-BE49-F238E27FC236}">
                <a16:creationId xmlns:a16="http://schemas.microsoft.com/office/drawing/2014/main" id="{976721E8-F479-45D0-80B4-EBE9F0C73285}"/>
              </a:ext>
            </a:extLst>
          </p:cNvPr>
          <p:cNvGrpSpPr>
            <a:grpSpLocks noChangeAspect="1"/>
          </p:cNvGrpSpPr>
          <p:nvPr/>
        </p:nvGrpSpPr>
        <p:grpSpPr>
          <a:xfrm>
            <a:off x="9493910" y="4259048"/>
            <a:ext cx="201110" cy="201110"/>
            <a:chOff x="864708" y="7928616"/>
            <a:chExt cx="402336" cy="402336"/>
          </a:xfrm>
        </p:grpSpPr>
        <p:sp>
          <p:nvSpPr>
            <p:cNvPr id="615" name="Oval 614">
              <a:extLst>
                <a:ext uri="{FF2B5EF4-FFF2-40B4-BE49-F238E27FC236}">
                  <a16:creationId xmlns:a16="http://schemas.microsoft.com/office/drawing/2014/main" id="{4694E9A0-A51C-42C5-AB95-ACE4291AC7D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16" name="Oval 615">
              <a:extLst>
                <a:ext uri="{FF2B5EF4-FFF2-40B4-BE49-F238E27FC236}">
                  <a16:creationId xmlns:a16="http://schemas.microsoft.com/office/drawing/2014/main" id="{CA7D4785-648D-4F32-8786-E1A20B01A47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17" name="Yellow Oval 129">
            <a:extLst>
              <a:ext uri="{FF2B5EF4-FFF2-40B4-BE49-F238E27FC236}">
                <a16:creationId xmlns:a16="http://schemas.microsoft.com/office/drawing/2014/main" id="{8BD7B9B9-A789-45DA-8EEC-AEE6C3650E76}"/>
              </a:ext>
            </a:extLst>
          </p:cNvPr>
          <p:cNvGrpSpPr>
            <a:grpSpLocks noChangeAspect="1"/>
          </p:cNvGrpSpPr>
          <p:nvPr/>
        </p:nvGrpSpPr>
        <p:grpSpPr>
          <a:xfrm>
            <a:off x="9646266" y="3764334"/>
            <a:ext cx="201110" cy="201110"/>
            <a:chOff x="864708" y="7928616"/>
            <a:chExt cx="402336" cy="402336"/>
          </a:xfrm>
        </p:grpSpPr>
        <p:sp>
          <p:nvSpPr>
            <p:cNvPr id="618" name="Oval 617">
              <a:extLst>
                <a:ext uri="{FF2B5EF4-FFF2-40B4-BE49-F238E27FC236}">
                  <a16:creationId xmlns:a16="http://schemas.microsoft.com/office/drawing/2014/main" id="{0501483C-6321-4BCB-B217-46915B88214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19" name="Oval 618">
              <a:extLst>
                <a:ext uri="{FF2B5EF4-FFF2-40B4-BE49-F238E27FC236}">
                  <a16:creationId xmlns:a16="http://schemas.microsoft.com/office/drawing/2014/main" id="{7C6EEE04-E987-42FA-964A-4D09E5C603F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0" name="Yellow Oval 130">
            <a:extLst>
              <a:ext uri="{FF2B5EF4-FFF2-40B4-BE49-F238E27FC236}">
                <a16:creationId xmlns:a16="http://schemas.microsoft.com/office/drawing/2014/main" id="{D57556F7-E638-4999-8C5B-B006006AC162}"/>
              </a:ext>
            </a:extLst>
          </p:cNvPr>
          <p:cNvGrpSpPr>
            <a:grpSpLocks noChangeAspect="1"/>
          </p:cNvGrpSpPr>
          <p:nvPr/>
        </p:nvGrpSpPr>
        <p:grpSpPr>
          <a:xfrm>
            <a:off x="9646266" y="5249367"/>
            <a:ext cx="201110" cy="201110"/>
            <a:chOff x="864708" y="7928616"/>
            <a:chExt cx="402336" cy="402336"/>
          </a:xfrm>
        </p:grpSpPr>
        <p:sp>
          <p:nvSpPr>
            <p:cNvPr id="621" name="Oval 620">
              <a:extLst>
                <a:ext uri="{FF2B5EF4-FFF2-40B4-BE49-F238E27FC236}">
                  <a16:creationId xmlns:a16="http://schemas.microsoft.com/office/drawing/2014/main" id="{4CA0FAA0-6AB2-4AF2-8077-AE42DAD0DBA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22" name="Oval 621">
              <a:extLst>
                <a:ext uri="{FF2B5EF4-FFF2-40B4-BE49-F238E27FC236}">
                  <a16:creationId xmlns:a16="http://schemas.microsoft.com/office/drawing/2014/main" id="{6F91EC74-9F72-4CAF-B705-DC64A7C6EC1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3" name="Yellow Oval 131">
            <a:extLst>
              <a:ext uri="{FF2B5EF4-FFF2-40B4-BE49-F238E27FC236}">
                <a16:creationId xmlns:a16="http://schemas.microsoft.com/office/drawing/2014/main" id="{54BC5DAF-E72E-49B1-8307-7D9B389EB952}"/>
              </a:ext>
            </a:extLst>
          </p:cNvPr>
          <p:cNvGrpSpPr>
            <a:grpSpLocks noChangeAspect="1"/>
          </p:cNvGrpSpPr>
          <p:nvPr/>
        </p:nvGrpSpPr>
        <p:grpSpPr>
          <a:xfrm>
            <a:off x="9425667" y="5401724"/>
            <a:ext cx="201110" cy="201110"/>
            <a:chOff x="864708" y="7928616"/>
            <a:chExt cx="402336" cy="402336"/>
          </a:xfrm>
        </p:grpSpPr>
        <p:sp>
          <p:nvSpPr>
            <p:cNvPr id="624" name="Oval 623">
              <a:extLst>
                <a:ext uri="{FF2B5EF4-FFF2-40B4-BE49-F238E27FC236}">
                  <a16:creationId xmlns:a16="http://schemas.microsoft.com/office/drawing/2014/main" id="{F935017B-3F72-40D7-BDDC-E07C6C00394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25" name="Oval 624">
              <a:extLst>
                <a:ext uri="{FF2B5EF4-FFF2-40B4-BE49-F238E27FC236}">
                  <a16:creationId xmlns:a16="http://schemas.microsoft.com/office/drawing/2014/main" id="{55526683-6AA4-40BD-BC3B-086C16A50C7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6" name="Yellow Oval 132">
            <a:extLst>
              <a:ext uri="{FF2B5EF4-FFF2-40B4-BE49-F238E27FC236}">
                <a16:creationId xmlns:a16="http://schemas.microsoft.com/office/drawing/2014/main" id="{013B6D6A-231D-4389-8A96-96F5E03DE7BB}"/>
              </a:ext>
            </a:extLst>
          </p:cNvPr>
          <p:cNvGrpSpPr>
            <a:grpSpLocks noChangeAspect="1"/>
          </p:cNvGrpSpPr>
          <p:nvPr/>
        </p:nvGrpSpPr>
        <p:grpSpPr>
          <a:xfrm>
            <a:off x="9722444" y="4691169"/>
            <a:ext cx="201110" cy="201110"/>
            <a:chOff x="864708" y="7928616"/>
            <a:chExt cx="402336" cy="402336"/>
          </a:xfrm>
        </p:grpSpPr>
        <p:sp>
          <p:nvSpPr>
            <p:cNvPr id="627" name="Oval 626">
              <a:extLst>
                <a:ext uri="{FF2B5EF4-FFF2-40B4-BE49-F238E27FC236}">
                  <a16:creationId xmlns:a16="http://schemas.microsoft.com/office/drawing/2014/main" id="{8E5FE70D-CC19-4A99-B1D0-97C750FFA67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28" name="Oval 627">
              <a:extLst>
                <a:ext uri="{FF2B5EF4-FFF2-40B4-BE49-F238E27FC236}">
                  <a16:creationId xmlns:a16="http://schemas.microsoft.com/office/drawing/2014/main" id="{8E6604FF-D638-490E-A987-FAB12466A75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9" name="Yellow Oval 133">
            <a:extLst>
              <a:ext uri="{FF2B5EF4-FFF2-40B4-BE49-F238E27FC236}">
                <a16:creationId xmlns:a16="http://schemas.microsoft.com/office/drawing/2014/main" id="{0F9401FA-C933-4B21-84F2-9E7849F4CC9D}"/>
              </a:ext>
            </a:extLst>
          </p:cNvPr>
          <p:cNvGrpSpPr>
            <a:grpSpLocks noChangeAspect="1"/>
          </p:cNvGrpSpPr>
          <p:nvPr/>
        </p:nvGrpSpPr>
        <p:grpSpPr>
          <a:xfrm>
            <a:off x="9874801" y="5325546"/>
            <a:ext cx="201110" cy="201110"/>
            <a:chOff x="864708" y="7928616"/>
            <a:chExt cx="402336" cy="402336"/>
          </a:xfrm>
        </p:grpSpPr>
        <p:sp>
          <p:nvSpPr>
            <p:cNvPr id="630" name="Oval 629">
              <a:extLst>
                <a:ext uri="{FF2B5EF4-FFF2-40B4-BE49-F238E27FC236}">
                  <a16:creationId xmlns:a16="http://schemas.microsoft.com/office/drawing/2014/main" id="{A162C945-EF73-4765-8547-2F724955770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31" name="Oval 630">
              <a:extLst>
                <a:ext uri="{FF2B5EF4-FFF2-40B4-BE49-F238E27FC236}">
                  <a16:creationId xmlns:a16="http://schemas.microsoft.com/office/drawing/2014/main" id="{0039D57C-B52A-4F90-900E-AE25BE6D3A3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34" name="Blue Oval 19">
            <a:extLst>
              <a:ext uri="{FF2B5EF4-FFF2-40B4-BE49-F238E27FC236}">
                <a16:creationId xmlns:a16="http://schemas.microsoft.com/office/drawing/2014/main" id="{755B59CD-17E7-4AC4-8AD9-E5869D79C002}"/>
              </a:ext>
            </a:extLst>
          </p:cNvPr>
          <p:cNvSpPr/>
          <p:nvPr/>
        </p:nvSpPr>
        <p:spPr bwMode="auto">
          <a:xfrm>
            <a:off x="6392829" y="5247671"/>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5" name="Blue Oval 19">
            <a:extLst>
              <a:ext uri="{FF2B5EF4-FFF2-40B4-BE49-F238E27FC236}">
                <a16:creationId xmlns:a16="http://schemas.microsoft.com/office/drawing/2014/main" id="{BF9ACB11-0C8D-450D-841F-D92B7CF6DDC9}"/>
              </a:ext>
            </a:extLst>
          </p:cNvPr>
          <p:cNvSpPr/>
          <p:nvPr/>
        </p:nvSpPr>
        <p:spPr bwMode="auto">
          <a:xfrm>
            <a:off x="6651836" y="501389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6" name="Blue Oval 19">
            <a:extLst>
              <a:ext uri="{FF2B5EF4-FFF2-40B4-BE49-F238E27FC236}">
                <a16:creationId xmlns:a16="http://schemas.microsoft.com/office/drawing/2014/main" id="{8D3814BC-94F6-401B-9FB0-EC1CFF317CF2}"/>
              </a:ext>
            </a:extLst>
          </p:cNvPr>
          <p:cNvSpPr/>
          <p:nvPr/>
        </p:nvSpPr>
        <p:spPr bwMode="auto">
          <a:xfrm>
            <a:off x="7690004" y="2819768"/>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7" name="Blue Oval 19">
            <a:extLst>
              <a:ext uri="{FF2B5EF4-FFF2-40B4-BE49-F238E27FC236}">
                <a16:creationId xmlns:a16="http://schemas.microsoft.com/office/drawing/2014/main" id="{F7080300-A7BD-471D-83A0-0528C44301F3}"/>
              </a:ext>
            </a:extLst>
          </p:cNvPr>
          <p:cNvSpPr/>
          <p:nvPr/>
        </p:nvSpPr>
        <p:spPr bwMode="auto">
          <a:xfrm>
            <a:off x="7630285" y="299411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8" name="Blue Oval 19">
            <a:extLst>
              <a:ext uri="{FF2B5EF4-FFF2-40B4-BE49-F238E27FC236}">
                <a16:creationId xmlns:a16="http://schemas.microsoft.com/office/drawing/2014/main" id="{EF2E3C9C-2FBC-44EC-BACB-9DF3A7AEE2A6}"/>
              </a:ext>
            </a:extLst>
          </p:cNvPr>
          <p:cNvSpPr/>
          <p:nvPr/>
        </p:nvSpPr>
        <p:spPr bwMode="auto">
          <a:xfrm>
            <a:off x="6108694" y="132320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9" name="Blue Oval 19">
            <a:extLst>
              <a:ext uri="{FF2B5EF4-FFF2-40B4-BE49-F238E27FC236}">
                <a16:creationId xmlns:a16="http://schemas.microsoft.com/office/drawing/2014/main" id="{7EC96480-DB56-4D26-9D13-73402145F494}"/>
              </a:ext>
            </a:extLst>
          </p:cNvPr>
          <p:cNvSpPr/>
          <p:nvPr/>
        </p:nvSpPr>
        <p:spPr bwMode="auto">
          <a:xfrm>
            <a:off x="6328774" y="132686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65387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
                                        <p:tgtEl>
                                          <p:spTgt spid="34"/>
                                        </p:tgtEl>
                                      </p:cBhvr>
                                    </p:animEffect>
                                  </p:childTnLst>
                                </p:cTn>
                              </p:par>
                            </p:childTnLst>
                          </p:cTn>
                        </p:par>
                        <p:par>
                          <p:cTn id="17" fill="hold">
                            <p:stCondLst>
                              <p:cond delay="6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
                                        <p:tgtEl>
                                          <p:spTgt spid="19"/>
                                        </p:tgtEl>
                                      </p:cBhvr>
                                    </p:animEffect>
                                  </p:childTnLst>
                                </p:cTn>
                              </p:par>
                            </p:childTnLst>
                          </p:cTn>
                        </p:par>
                        <p:par>
                          <p:cTn id="21" fill="hold">
                            <p:stCondLst>
                              <p:cond delay="7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
                                        <p:tgtEl>
                                          <p:spTgt spid="16"/>
                                        </p:tgtEl>
                                      </p:cBhvr>
                                    </p:animEffect>
                                  </p:childTnLst>
                                </p:cTn>
                              </p:par>
                            </p:childTnLst>
                          </p:cTn>
                        </p:par>
                        <p:par>
                          <p:cTn id="25" fill="hold">
                            <p:stCondLst>
                              <p:cond delay="8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
                                        <p:tgtEl>
                                          <p:spTgt spid="25"/>
                                        </p:tgtEl>
                                      </p:cBhvr>
                                    </p:animEffect>
                                  </p:childTnLst>
                                </p:cTn>
                              </p:par>
                            </p:childTnLst>
                          </p:cTn>
                        </p:par>
                        <p:par>
                          <p:cTn id="29" fill="hold">
                            <p:stCondLst>
                              <p:cond delay="9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
                                        <p:tgtEl>
                                          <p:spTgt spid="1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
                                        <p:tgtEl>
                                          <p:spTgt spid="14"/>
                                        </p:tgtEl>
                                      </p:cBhvr>
                                    </p:animEffect>
                                  </p:childTnLst>
                                </p:cTn>
                              </p:par>
                            </p:childTnLst>
                          </p:cTn>
                        </p:par>
                        <p:par>
                          <p:cTn id="37" fill="hold">
                            <p:stCondLst>
                              <p:cond delay="11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
                                        <p:tgtEl>
                                          <p:spTgt spid="15"/>
                                        </p:tgtEl>
                                      </p:cBhvr>
                                    </p:animEffect>
                                  </p:childTnLst>
                                </p:cTn>
                              </p:par>
                            </p:childTnLst>
                          </p:cTn>
                        </p:par>
                        <p:par>
                          <p:cTn id="41" fill="hold">
                            <p:stCondLst>
                              <p:cond delay="12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
                                        <p:tgtEl>
                                          <p:spTgt spid="13"/>
                                        </p:tgtEl>
                                      </p:cBhvr>
                                    </p:animEffect>
                                  </p:childTnLst>
                                </p:cTn>
                              </p:par>
                            </p:childTnLst>
                          </p:cTn>
                        </p:par>
                        <p:par>
                          <p:cTn id="45" fill="hold">
                            <p:stCondLst>
                              <p:cond delay="13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
                                        <p:tgtEl>
                                          <p:spTgt spid="27"/>
                                        </p:tgtEl>
                                      </p:cBhvr>
                                    </p:animEffect>
                                  </p:childTnLst>
                                </p:cTn>
                              </p:par>
                            </p:childTnLst>
                          </p:cTn>
                        </p:par>
                        <p:par>
                          <p:cTn id="49" fill="hold">
                            <p:stCondLst>
                              <p:cond delay="14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
                                        <p:tgtEl>
                                          <p:spTgt spid="28"/>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
                                        <p:tgtEl>
                                          <p:spTgt spid="17"/>
                                        </p:tgtEl>
                                      </p:cBhvr>
                                    </p:animEffect>
                                  </p:childTnLst>
                                </p:cTn>
                              </p:par>
                            </p:childTnLst>
                          </p:cTn>
                        </p:par>
                        <p:par>
                          <p:cTn id="57" fill="hold">
                            <p:stCondLst>
                              <p:cond delay="1600"/>
                            </p:stCondLst>
                            <p:childTnLst>
                              <p:par>
                                <p:cTn id="58" presetID="10"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
                                        <p:tgtEl>
                                          <p:spTgt spid="12"/>
                                        </p:tgtEl>
                                      </p:cBhvr>
                                    </p:animEffect>
                                  </p:childTnLst>
                                </p:cTn>
                              </p:par>
                            </p:childTnLst>
                          </p:cTn>
                        </p:par>
                        <p:par>
                          <p:cTn id="61" fill="hold">
                            <p:stCondLst>
                              <p:cond delay="1700"/>
                            </p:stCondLst>
                            <p:childTnLst>
                              <p:par>
                                <p:cTn id="62" presetID="10"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
                                        <p:tgtEl>
                                          <p:spTgt spid="30"/>
                                        </p:tgtEl>
                                      </p:cBhvr>
                                    </p:animEffect>
                                  </p:childTnLst>
                                </p:cTn>
                              </p:par>
                            </p:childTnLst>
                          </p:cTn>
                        </p:par>
                        <p:par>
                          <p:cTn id="65" fill="hold">
                            <p:stCondLst>
                              <p:cond delay="1800"/>
                            </p:stCondLst>
                            <p:childTnLst>
                              <p:par>
                                <p:cTn id="66" presetID="10"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
                                        <p:tgtEl>
                                          <p:spTgt spid="11"/>
                                        </p:tgtEl>
                                      </p:cBhvr>
                                    </p:animEffect>
                                  </p:childTnLst>
                                </p:cTn>
                              </p:par>
                            </p:childTnLst>
                          </p:cTn>
                        </p:par>
                        <p:par>
                          <p:cTn id="69" fill="hold">
                            <p:stCondLst>
                              <p:cond delay="1900"/>
                            </p:stCondLst>
                            <p:childTnLst>
                              <p:par>
                                <p:cTn id="70" presetID="10"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100"/>
                                        <p:tgtEl>
                                          <p:spTgt spid="32"/>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
                                        <p:tgtEl>
                                          <p:spTgt spid="29"/>
                                        </p:tgtEl>
                                      </p:cBhvr>
                                    </p:animEffect>
                                  </p:childTnLst>
                                </p:cTn>
                              </p:par>
                            </p:childTnLst>
                          </p:cTn>
                        </p:par>
                        <p:par>
                          <p:cTn id="77" fill="hold">
                            <p:stCondLst>
                              <p:cond delay="21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100"/>
                                        <p:tgtEl>
                                          <p:spTgt spid="31"/>
                                        </p:tgtEl>
                                      </p:cBhvr>
                                    </p:animEffect>
                                  </p:childTnLst>
                                </p:cTn>
                              </p:par>
                            </p:childTnLst>
                          </p:cTn>
                        </p:par>
                        <p:par>
                          <p:cTn id="81" fill="hold">
                            <p:stCondLst>
                              <p:cond delay="2200"/>
                            </p:stCondLst>
                            <p:childTnLst>
                              <p:par>
                                <p:cTn id="82" presetID="10" presetClass="entr" presetSubtype="0" fill="hold" grpId="0"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100"/>
                                        <p:tgtEl>
                                          <p:spTgt spid="8"/>
                                        </p:tgtEl>
                                      </p:cBhvr>
                                    </p:animEffect>
                                  </p:childTnLst>
                                </p:cTn>
                              </p:par>
                            </p:childTnLst>
                          </p:cTn>
                        </p:par>
                        <p:par>
                          <p:cTn id="85" fill="hold">
                            <p:stCondLst>
                              <p:cond delay="2300"/>
                            </p:stCondLst>
                            <p:childTnLst>
                              <p:par>
                                <p:cTn id="86" presetID="10" presetClass="entr" presetSubtype="0" fill="hold" grpId="0"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100"/>
                                        <p:tgtEl>
                                          <p:spTgt spid="9"/>
                                        </p:tgtEl>
                                      </p:cBhvr>
                                    </p:animEffect>
                                  </p:childTnLst>
                                </p:cTn>
                              </p:par>
                            </p:childTnLst>
                          </p:cTn>
                        </p:par>
                        <p:par>
                          <p:cTn id="89" fill="hold">
                            <p:stCondLst>
                              <p:cond delay="2400"/>
                            </p:stCondLst>
                            <p:childTnLst>
                              <p:par>
                                <p:cTn id="90" presetID="10" presetClass="entr" presetSubtype="0" fill="hold" grpId="0"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100"/>
                                        <p:tgtEl>
                                          <p:spTgt spid="26"/>
                                        </p:tgtEl>
                                      </p:cBhvr>
                                    </p:animEffect>
                                  </p:childTnLst>
                                </p:cTn>
                              </p:par>
                            </p:childTnLst>
                          </p:cTn>
                        </p:par>
                        <p:par>
                          <p:cTn id="93" fill="hold">
                            <p:stCondLst>
                              <p:cond delay="2500"/>
                            </p:stCondLst>
                            <p:childTnLst>
                              <p:par>
                                <p:cTn id="94" presetID="10" presetClass="entr" presetSubtype="0" fill="hold" grpId="0"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100"/>
                                        <p:tgtEl>
                                          <p:spTgt spid="24"/>
                                        </p:tgtEl>
                                      </p:cBhvr>
                                    </p:animEffect>
                                  </p:childTnLst>
                                </p:cTn>
                              </p:par>
                            </p:childTnLst>
                          </p:cTn>
                        </p:par>
                        <p:par>
                          <p:cTn id="97" fill="hold">
                            <p:stCondLst>
                              <p:cond delay="2600"/>
                            </p:stCondLst>
                            <p:childTnLst>
                              <p:par>
                                <p:cTn id="98" presetID="10" presetClass="entr" presetSubtype="0" fill="hold" grpId="0" nodeType="after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100"/>
                                        <p:tgtEl>
                                          <p:spTgt spid="5"/>
                                        </p:tgtEl>
                                      </p:cBhvr>
                                    </p:animEffect>
                                  </p:childTnLst>
                                </p:cTn>
                              </p:par>
                            </p:childTnLst>
                          </p:cTn>
                        </p:par>
                        <p:par>
                          <p:cTn id="101" fill="hold">
                            <p:stCondLst>
                              <p:cond delay="2700"/>
                            </p:stCondLst>
                            <p:childTnLst>
                              <p:par>
                                <p:cTn id="102" presetID="10" presetClass="entr" presetSubtype="0"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100"/>
                                        <p:tgtEl>
                                          <p:spTgt spid="6"/>
                                        </p:tgtEl>
                                      </p:cBhvr>
                                    </p:animEffect>
                                  </p:childTnLst>
                                </p:cTn>
                              </p:par>
                            </p:childTnLst>
                          </p:cTn>
                        </p:par>
                        <p:par>
                          <p:cTn id="105" fill="hold">
                            <p:stCondLst>
                              <p:cond delay="2800"/>
                            </p:stCondLst>
                            <p:childTnLst>
                              <p:par>
                                <p:cTn id="106" presetID="10" presetClass="entr" presetSubtype="0" fill="hold" grpId="0" nodeType="afterEffect">
                                  <p:stCondLst>
                                    <p:cond delay="0"/>
                                  </p:stCondLst>
                                  <p:childTnLst>
                                    <p:set>
                                      <p:cBhvr>
                                        <p:cTn id="107" dur="1" fill="hold">
                                          <p:stCondLst>
                                            <p:cond delay="0"/>
                                          </p:stCondLst>
                                        </p:cTn>
                                        <p:tgtEl>
                                          <p:spTgt spid="7"/>
                                        </p:tgtEl>
                                        <p:attrNameLst>
                                          <p:attrName>style.visibility</p:attrName>
                                        </p:attrNameLst>
                                      </p:cBhvr>
                                      <p:to>
                                        <p:strVal val="visible"/>
                                      </p:to>
                                    </p:set>
                                    <p:animEffect transition="in" filter="fade">
                                      <p:cBhvr>
                                        <p:cTn id="108" dur="100"/>
                                        <p:tgtEl>
                                          <p:spTgt spid="7"/>
                                        </p:tgtEl>
                                      </p:cBhvr>
                                    </p:animEffect>
                                  </p:childTnLst>
                                </p:cTn>
                              </p:par>
                            </p:childTnLst>
                          </p:cTn>
                        </p:par>
                        <p:par>
                          <p:cTn id="109" fill="hold">
                            <p:stCondLst>
                              <p:cond delay="2900"/>
                            </p:stCondLst>
                            <p:childTnLst>
                              <p:par>
                                <p:cTn id="110" presetID="10" presetClass="entr" presetSubtype="0" fill="hold" grpId="0"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100"/>
                                        <p:tgtEl>
                                          <p:spTgt spid="21"/>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fade">
                                      <p:cBhvr>
                                        <p:cTn id="116" dur="100"/>
                                        <p:tgtEl>
                                          <p:spTgt spid="20"/>
                                        </p:tgtEl>
                                      </p:cBhvr>
                                    </p:animEffect>
                                  </p:childTnLst>
                                </p:cTn>
                              </p:par>
                            </p:childTnLst>
                          </p:cTn>
                        </p:par>
                        <p:par>
                          <p:cTn id="117" fill="hold">
                            <p:stCondLst>
                              <p:cond delay="3100"/>
                            </p:stCondLst>
                            <p:childTnLst>
                              <p:par>
                                <p:cTn id="118" presetID="10" presetClass="entr" presetSubtype="0"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100"/>
                                        <p:tgtEl>
                                          <p:spTgt spid="23"/>
                                        </p:tgtEl>
                                      </p:cBhvr>
                                    </p:animEffect>
                                  </p:childTnLst>
                                </p:cTn>
                              </p:par>
                            </p:childTnLst>
                          </p:cTn>
                        </p:par>
                        <p:par>
                          <p:cTn id="121" fill="hold">
                            <p:stCondLst>
                              <p:cond delay="3200"/>
                            </p:stCondLst>
                            <p:childTnLst>
                              <p:par>
                                <p:cTn id="122" presetID="10" presetClass="entr" presetSubtype="0" fill="hold" grpId="0" nodeType="after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fade">
                                      <p:cBhvr>
                                        <p:cTn id="124" dur="100"/>
                                        <p:tgtEl>
                                          <p:spTgt spid="22"/>
                                        </p:tgtEl>
                                      </p:cBhvr>
                                    </p:animEffect>
                                  </p:childTnLst>
                                </p:cTn>
                              </p:par>
                            </p:childTnLst>
                          </p:cTn>
                        </p:par>
                        <p:par>
                          <p:cTn id="125" fill="hold">
                            <p:stCondLst>
                              <p:cond delay="3300"/>
                            </p:stCondLst>
                            <p:childTnLst>
                              <p:par>
                                <p:cTn id="126" presetID="10" presetClass="entr" presetSubtype="0" fill="hold" grpId="0" nodeType="after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100"/>
                                        <p:tgtEl>
                                          <p:spTgt spid="1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200"/>
                                        <p:tgtEl>
                                          <p:spTgt spid="37"/>
                                        </p:tgtEl>
                                      </p:cBhvr>
                                    </p:animEffect>
                                  </p:childTnLst>
                                </p:cTn>
                              </p:par>
                            </p:childTnLst>
                          </p:cTn>
                        </p:par>
                        <p:par>
                          <p:cTn id="134" fill="hold">
                            <p:stCondLst>
                              <p:cond delay="200"/>
                            </p:stCondLst>
                            <p:childTnLst>
                              <p:par>
                                <p:cTn id="135" presetID="10" presetClass="entr" presetSubtype="0" fill="hold" nodeType="afterEffect">
                                  <p:stCondLst>
                                    <p:cond delay="0"/>
                                  </p:stCondLst>
                                  <p:childTnLst>
                                    <p:set>
                                      <p:cBhvr>
                                        <p:cTn id="136" dur="1" fill="hold">
                                          <p:stCondLst>
                                            <p:cond delay="0"/>
                                          </p:stCondLst>
                                        </p:cTn>
                                        <p:tgtEl>
                                          <p:spTgt spid="305"/>
                                        </p:tgtEl>
                                        <p:attrNameLst>
                                          <p:attrName>style.visibility</p:attrName>
                                        </p:attrNameLst>
                                      </p:cBhvr>
                                      <p:to>
                                        <p:strVal val="visible"/>
                                      </p:to>
                                    </p:set>
                                    <p:animEffect transition="in" filter="fade">
                                      <p:cBhvr>
                                        <p:cTn id="137" dur="50"/>
                                        <p:tgtEl>
                                          <p:spTgt spid="305"/>
                                        </p:tgtEl>
                                      </p:cBhvr>
                                    </p:animEffect>
                                  </p:childTnLst>
                                </p:cTn>
                              </p:par>
                            </p:childTnLst>
                          </p:cTn>
                        </p:par>
                        <p:par>
                          <p:cTn id="138" fill="hold">
                            <p:stCondLst>
                              <p:cond delay="250"/>
                            </p:stCondLst>
                            <p:childTnLst>
                              <p:par>
                                <p:cTn id="139" presetID="10" presetClass="entr" presetSubtype="0" fill="hold" nodeType="afterEffect">
                                  <p:stCondLst>
                                    <p:cond delay="0"/>
                                  </p:stCondLst>
                                  <p:childTnLst>
                                    <p:set>
                                      <p:cBhvr>
                                        <p:cTn id="140" dur="1" fill="hold">
                                          <p:stCondLst>
                                            <p:cond delay="0"/>
                                          </p:stCondLst>
                                        </p:cTn>
                                        <p:tgtEl>
                                          <p:spTgt spid="299"/>
                                        </p:tgtEl>
                                        <p:attrNameLst>
                                          <p:attrName>style.visibility</p:attrName>
                                        </p:attrNameLst>
                                      </p:cBhvr>
                                      <p:to>
                                        <p:strVal val="visible"/>
                                      </p:to>
                                    </p:set>
                                    <p:animEffect transition="in" filter="fade">
                                      <p:cBhvr>
                                        <p:cTn id="141" dur="50"/>
                                        <p:tgtEl>
                                          <p:spTgt spid="299"/>
                                        </p:tgtEl>
                                      </p:cBhvr>
                                    </p:animEffect>
                                  </p:childTnLst>
                                </p:cTn>
                              </p:par>
                            </p:childTnLst>
                          </p:cTn>
                        </p:par>
                        <p:par>
                          <p:cTn id="142" fill="hold">
                            <p:stCondLst>
                              <p:cond delay="300"/>
                            </p:stCondLst>
                            <p:childTnLst>
                              <p:par>
                                <p:cTn id="143" presetID="10" presetClass="entr" presetSubtype="0" fill="hold" nodeType="afterEffect">
                                  <p:stCondLst>
                                    <p:cond delay="0"/>
                                  </p:stCondLst>
                                  <p:childTnLst>
                                    <p:set>
                                      <p:cBhvr>
                                        <p:cTn id="144" dur="1" fill="hold">
                                          <p:stCondLst>
                                            <p:cond delay="0"/>
                                          </p:stCondLst>
                                        </p:cTn>
                                        <p:tgtEl>
                                          <p:spTgt spid="293"/>
                                        </p:tgtEl>
                                        <p:attrNameLst>
                                          <p:attrName>style.visibility</p:attrName>
                                        </p:attrNameLst>
                                      </p:cBhvr>
                                      <p:to>
                                        <p:strVal val="visible"/>
                                      </p:to>
                                    </p:set>
                                    <p:animEffect transition="in" filter="fade">
                                      <p:cBhvr>
                                        <p:cTn id="145" dur="50"/>
                                        <p:tgtEl>
                                          <p:spTgt spid="293"/>
                                        </p:tgtEl>
                                      </p:cBhvr>
                                    </p:animEffect>
                                  </p:childTnLst>
                                </p:cTn>
                              </p:par>
                            </p:childTnLst>
                          </p:cTn>
                        </p:par>
                        <p:par>
                          <p:cTn id="146" fill="hold">
                            <p:stCondLst>
                              <p:cond delay="350"/>
                            </p:stCondLst>
                            <p:childTnLst>
                              <p:par>
                                <p:cTn id="147" presetID="10" presetClass="entr" presetSubtype="0" fill="hold" nodeType="afterEffect">
                                  <p:stCondLst>
                                    <p:cond delay="0"/>
                                  </p:stCondLst>
                                  <p:childTnLst>
                                    <p:set>
                                      <p:cBhvr>
                                        <p:cTn id="148" dur="1" fill="hold">
                                          <p:stCondLst>
                                            <p:cond delay="0"/>
                                          </p:stCondLst>
                                        </p:cTn>
                                        <p:tgtEl>
                                          <p:spTgt spid="287"/>
                                        </p:tgtEl>
                                        <p:attrNameLst>
                                          <p:attrName>style.visibility</p:attrName>
                                        </p:attrNameLst>
                                      </p:cBhvr>
                                      <p:to>
                                        <p:strVal val="visible"/>
                                      </p:to>
                                    </p:set>
                                    <p:animEffect transition="in" filter="fade">
                                      <p:cBhvr>
                                        <p:cTn id="149" dur="50"/>
                                        <p:tgtEl>
                                          <p:spTgt spid="287"/>
                                        </p:tgtEl>
                                      </p:cBhvr>
                                    </p:animEffect>
                                  </p:childTnLst>
                                </p:cTn>
                              </p:par>
                            </p:childTnLst>
                          </p:cTn>
                        </p:par>
                        <p:par>
                          <p:cTn id="150" fill="hold">
                            <p:stCondLst>
                              <p:cond delay="400"/>
                            </p:stCondLst>
                            <p:childTnLst>
                              <p:par>
                                <p:cTn id="151" presetID="10" presetClass="entr" presetSubtype="0" fill="hold" nodeType="afterEffect">
                                  <p:stCondLst>
                                    <p:cond delay="0"/>
                                  </p:stCondLst>
                                  <p:childTnLst>
                                    <p:set>
                                      <p:cBhvr>
                                        <p:cTn id="152" dur="1" fill="hold">
                                          <p:stCondLst>
                                            <p:cond delay="0"/>
                                          </p:stCondLst>
                                        </p:cTn>
                                        <p:tgtEl>
                                          <p:spTgt spid="281"/>
                                        </p:tgtEl>
                                        <p:attrNameLst>
                                          <p:attrName>style.visibility</p:attrName>
                                        </p:attrNameLst>
                                      </p:cBhvr>
                                      <p:to>
                                        <p:strVal val="visible"/>
                                      </p:to>
                                    </p:set>
                                    <p:animEffect transition="in" filter="fade">
                                      <p:cBhvr>
                                        <p:cTn id="153" dur="50"/>
                                        <p:tgtEl>
                                          <p:spTgt spid="281"/>
                                        </p:tgtEl>
                                      </p:cBhvr>
                                    </p:animEffect>
                                  </p:childTnLst>
                                </p:cTn>
                              </p:par>
                            </p:childTnLst>
                          </p:cTn>
                        </p:par>
                        <p:par>
                          <p:cTn id="154" fill="hold">
                            <p:stCondLst>
                              <p:cond delay="450"/>
                            </p:stCondLst>
                            <p:childTnLst>
                              <p:par>
                                <p:cTn id="155" presetID="10" presetClass="entr" presetSubtype="0" fill="hold" nodeType="afterEffect">
                                  <p:stCondLst>
                                    <p:cond delay="0"/>
                                  </p:stCondLst>
                                  <p:childTnLst>
                                    <p:set>
                                      <p:cBhvr>
                                        <p:cTn id="156" dur="1" fill="hold">
                                          <p:stCondLst>
                                            <p:cond delay="0"/>
                                          </p:stCondLst>
                                        </p:cTn>
                                        <p:tgtEl>
                                          <p:spTgt spid="275"/>
                                        </p:tgtEl>
                                        <p:attrNameLst>
                                          <p:attrName>style.visibility</p:attrName>
                                        </p:attrNameLst>
                                      </p:cBhvr>
                                      <p:to>
                                        <p:strVal val="visible"/>
                                      </p:to>
                                    </p:set>
                                    <p:animEffect transition="in" filter="fade">
                                      <p:cBhvr>
                                        <p:cTn id="157" dur="50"/>
                                        <p:tgtEl>
                                          <p:spTgt spid="275"/>
                                        </p:tgtEl>
                                      </p:cBhvr>
                                    </p:animEffect>
                                  </p:childTnLst>
                                </p:cTn>
                              </p:par>
                            </p:childTnLst>
                          </p:cTn>
                        </p:par>
                        <p:par>
                          <p:cTn id="158" fill="hold">
                            <p:stCondLst>
                              <p:cond delay="500"/>
                            </p:stCondLst>
                            <p:childTnLst>
                              <p:par>
                                <p:cTn id="159" presetID="10" presetClass="entr" presetSubtype="0" fill="hold" nodeType="afterEffect">
                                  <p:stCondLst>
                                    <p:cond delay="0"/>
                                  </p:stCondLst>
                                  <p:childTnLst>
                                    <p:set>
                                      <p:cBhvr>
                                        <p:cTn id="160" dur="1" fill="hold">
                                          <p:stCondLst>
                                            <p:cond delay="0"/>
                                          </p:stCondLst>
                                        </p:cTn>
                                        <p:tgtEl>
                                          <p:spTgt spid="269"/>
                                        </p:tgtEl>
                                        <p:attrNameLst>
                                          <p:attrName>style.visibility</p:attrName>
                                        </p:attrNameLst>
                                      </p:cBhvr>
                                      <p:to>
                                        <p:strVal val="visible"/>
                                      </p:to>
                                    </p:set>
                                    <p:animEffect transition="in" filter="fade">
                                      <p:cBhvr>
                                        <p:cTn id="161" dur="50"/>
                                        <p:tgtEl>
                                          <p:spTgt spid="269"/>
                                        </p:tgtEl>
                                      </p:cBhvr>
                                    </p:animEffect>
                                  </p:childTnLst>
                                </p:cTn>
                              </p:par>
                            </p:childTnLst>
                          </p:cTn>
                        </p:par>
                        <p:par>
                          <p:cTn id="162" fill="hold">
                            <p:stCondLst>
                              <p:cond delay="550"/>
                            </p:stCondLst>
                            <p:childTnLst>
                              <p:par>
                                <p:cTn id="163" presetID="10" presetClass="entr" presetSubtype="0" fill="hold" nodeType="afterEffect">
                                  <p:stCondLst>
                                    <p:cond delay="0"/>
                                  </p:stCondLst>
                                  <p:childTnLst>
                                    <p:set>
                                      <p:cBhvr>
                                        <p:cTn id="164" dur="1" fill="hold">
                                          <p:stCondLst>
                                            <p:cond delay="0"/>
                                          </p:stCondLst>
                                        </p:cTn>
                                        <p:tgtEl>
                                          <p:spTgt spid="263"/>
                                        </p:tgtEl>
                                        <p:attrNameLst>
                                          <p:attrName>style.visibility</p:attrName>
                                        </p:attrNameLst>
                                      </p:cBhvr>
                                      <p:to>
                                        <p:strVal val="visible"/>
                                      </p:to>
                                    </p:set>
                                    <p:animEffect transition="in" filter="fade">
                                      <p:cBhvr>
                                        <p:cTn id="165" dur="50"/>
                                        <p:tgtEl>
                                          <p:spTgt spid="263"/>
                                        </p:tgtEl>
                                      </p:cBhvr>
                                    </p:animEffect>
                                  </p:childTnLst>
                                </p:cTn>
                              </p:par>
                            </p:childTnLst>
                          </p:cTn>
                        </p:par>
                        <p:par>
                          <p:cTn id="166" fill="hold">
                            <p:stCondLst>
                              <p:cond delay="600"/>
                            </p:stCondLst>
                            <p:childTnLst>
                              <p:par>
                                <p:cTn id="167" presetID="10" presetClass="entr" presetSubtype="0" fill="hold" nodeType="afterEffect">
                                  <p:stCondLst>
                                    <p:cond delay="0"/>
                                  </p:stCondLst>
                                  <p:childTnLst>
                                    <p:set>
                                      <p:cBhvr>
                                        <p:cTn id="168" dur="1" fill="hold">
                                          <p:stCondLst>
                                            <p:cond delay="0"/>
                                          </p:stCondLst>
                                        </p:cTn>
                                        <p:tgtEl>
                                          <p:spTgt spid="257"/>
                                        </p:tgtEl>
                                        <p:attrNameLst>
                                          <p:attrName>style.visibility</p:attrName>
                                        </p:attrNameLst>
                                      </p:cBhvr>
                                      <p:to>
                                        <p:strVal val="visible"/>
                                      </p:to>
                                    </p:set>
                                    <p:animEffect transition="in" filter="fade">
                                      <p:cBhvr>
                                        <p:cTn id="169" dur="50"/>
                                        <p:tgtEl>
                                          <p:spTgt spid="257"/>
                                        </p:tgtEl>
                                      </p:cBhvr>
                                    </p:animEffect>
                                  </p:childTnLst>
                                </p:cTn>
                              </p:par>
                            </p:childTnLst>
                          </p:cTn>
                        </p:par>
                        <p:par>
                          <p:cTn id="170" fill="hold">
                            <p:stCondLst>
                              <p:cond delay="650"/>
                            </p:stCondLst>
                            <p:childTnLst>
                              <p:par>
                                <p:cTn id="171" presetID="10" presetClass="entr" presetSubtype="0" fill="hold" nodeType="afterEffect">
                                  <p:stCondLst>
                                    <p:cond delay="0"/>
                                  </p:stCondLst>
                                  <p:childTnLst>
                                    <p:set>
                                      <p:cBhvr>
                                        <p:cTn id="172" dur="1" fill="hold">
                                          <p:stCondLst>
                                            <p:cond delay="0"/>
                                          </p:stCondLst>
                                        </p:cTn>
                                        <p:tgtEl>
                                          <p:spTgt spid="137"/>
                                        </p:tgtEl>
                                        <p:attrNameLst>
                                          <p:attrName>style.visibility</p:attrName>
                                        </p:attrNameLst>
                                      </p:cBhvr>
                                      <p:to>
                                        <p:strVal val="visible"/>
                                      </p:to>
                                    </p:set>
                                    <p:animEffect transition="in" filter="fade">
                                      <p:cBhvr>
                                        <p:cTn id="173" dur="50"/>
                                        <p:tgtEl>
                                          <p:spTgt spid="137"/>
                                        </p:tgtEl>
                                      </p:cBhvr>
                                    </p:animEffect>
                                  </p:childTnLst>
                                </p:cTn>
                              </p:par>
                            </p:childTnLst>
                          </p:cTn>
                        </p:par>
                        <p:par>
                          <p:cTn id="174" fill="hold">
                            <p:stCondLst>
                              <p:cond delay="700"/>
                            </p:stCondLst>
                            <p:childTnLst>
                              <p:par>
                                <p:cTn id="175" presetID="10" presetClass="entr" presetSubtype="0" fill="hold" nodeType="afterEffect">
                                  <p:stCondLst>
                                    <p:cond delay="0"/>
                                  </p:stCondLst>
                                  <p:childTnLst>
                                    <p:set>
                                      <p:cBhvr>
                                        <p:cTn id="176" dur="1" fill="hold">
                                          <p:stCondLst>
                                            <p:cond delay="0"/>
                                          </p:stCondLst>
                                        </p:cTn>
                                        <p:tgtEl>
                                          <p:spTgt spid="146"/>
                                        </p:tgtEl>
                                        <p:attrNameLst>
                                          <p:attrName>style.visibility</p:attrName>
                                        </p:attrNameLst>
                                      </p:cBhvr>
                                      <p:to>
                                        <p:strVal val="visible"/>
                                      </p:to>
                                    </p:set>
                                    <p:animEffect transition="in" filter="fade">
                                      <p:cBhvr>
                                        <p:cTn id="177" dur="50"/>
                                        <p:tgtEl>
                                          <p:spTgt spid="146"/>
                                        </p:tgtEl>
                                      </p:cBhvr>
                                    </p:animEffect>
                                  </p:childTnLst>
                                </p:cTn>
                              </p:par>
                            </p:childTnLst>
                          </p:cTn>
                        </p:par>
                        <p:par>
                          <p:cTn id="178" fill="hold">
                            <p:stCondLst>
                              <p:cond delay="750"/>
                            </p:stCondLst>
                            <p:childTnLst>
                              <p:par>
                                <p:cTn id="179" presetID="10" presetClass="entr" presetSubtype="0" fill="hold" nodeType="afterEffect">
                                  <p:stCondLst>
                                    <p:cond delay="0"/>
                                  </p:stCondLst>
                                  <p:childTnLst>
                                    <p:set>
                                      <p:cBhvr>
                                        <p:cTn id="180" dur="1" fill="hold">
                                          <p:stCondLst>
                                            <p:cond delay="0"/>
                                          </p:stCondLst>
                                        </p:cTn>
                                        <p:tgtEl>
                                          <p:spTgt spid="131"/>
                                        </p:tgtEl>
                                        <p:attrNameLst>
                                          <p:attrName>style.visibility</p:attrName>
                                        </p:attrNameLst>
                                      </p:cBhvr>
                                      <p:to>
                                        <p:strVal val="visible"/>
                                      </p:to>
                                    </p:set>
                                    <p:animEffect transition="in" filter="fade">
                                      <p:cBhvr>
                                        <p:cTn id="181" dur="50"/>
                                        <p:tgtEl>
                                          <p:spTgt spid="131"/>
                                        </p:tgtEl>
                                      </p:cBhvr>
                                    </p:animEffect>
                                  </p:childTnLst>
                                </p:cTn>
                              </p:par>
                            </p:childTnLst>
                          </p:cTn>
                        </p:par>
                        <p:par>
                          <p:cTn id="182" fill="hold">
                            <p:stCondLst>
                              <p:cond delay="800"/>
                            </p:stCondLst>
                            <p:childTnLst>
                              <p:par>
                                <p:cTn id="183" presetID="10" presetClass="entr" presetSubtype="0" fill="hold" nodeType="afterEffect">
                                  <p:stCondLst>
                                    <p:cond delay="0"/>
                                  </p:stCondLst>
                                  <p:childTnLst>
                                    <p:set>
                                      <p:cBhvr>
                                        <p:cTn id="184" dur="1" fill="hold">
                                          <p:stCondLst>
                                            <p:cond delay="0"/>
                                          </p:stCondLst>
                                        </p:cTn>
                                        <p:tgtEl>
                                          <p:spTgt spid="254"/>
                                        </p:tgtEl>
                                        <p:attrNameLst>
                                          <p:attrName>style.visibility</p:attrName>
                                        </p:attrNameLst>
                                      </p:cBhvr>
                                      <p:to>
                                        <p:strVal val="visible"/>
                                      </p:to>
                                    </p:set>
                                    <p:animEffect transition="in" filter="fade">
                                      <p:cBhvr>
                                        <p:cTn id="185" dur="50"/>
                                        <p:tgtEl>
                                          <p:spTgt spid="254"/>
                                        </p:tgtEl>
                                      </p:cBhvr>
                                    </p:animEffect>
                                  </p:childTnLst>
                                </p:cTn>
                              </p:par>
                            </p:childTnLst>
                          </p:cTn>
                        </p:par>
                        <p:par>
                          <p:cTn id="186" fill="hold">
                            <p:stCondLst>
                              <p:cond delay="850"/>
                            </p:stCondLst>
                            <p:childTnLst>
                              <p:par>
                                <p:cTn id="187" presetID="10" presetClass="entr" presetSubtype="0" fill="hold" nodeType="afterEffect">
                                  <p:stCondLst>
                                    <p:cond delay="0"/>
                                  </p:stCondLst>
                                  <p:childTnLst>
                                    <p:set>
                                      <p:cBhvr>
                                        <p:cTn id="188" dur="1" fill="hold">
                                          <p:stCondLst>
                                            <p:cond delay="0"/>
                                          </p:stCondLst>
                                        </p:cTn>
                                        <p:tgtEl>
                                          <p:spTgt spid="248"/>
                                        </p:tgtEl>
                                        <p:attrNameLst>
                                          <p:attrName>style.visibility</p:attrName>
                                        </p:attrNameLst>
                                      </p:cBhvr>
                                      <p:to>
                                        <p:strVal val="visible"/>
                                      </p:to>
                                    </p:set>
                                    <p:animEffect transition="in" filter="fade">
                                      <p:cBhvr>
                                        <p:cTn id="189" dur="50"/>
                                        <p:tgtEl>
                                          <p:spTgt spid="248"/>
                                        </p:tgtEl>
                                      </p:cBhvr>
                                    </p:animEffect>
                                  </p:childTnLst>
                                </p:cTn>
                              </p:par>
                            </p:childTnLst>
                          </p:cTn>
                        </p:par>
                        <p:par>
                          <p:cTn id="190" fill="hold">
                            <p:stCondLst>
                              <p:cond delay="900"/>
                            </p:stCondLst>
                            <p:childTnLst>
                              <p:par>
                                <p:cTn id="191" presetID="10" presetClass="entr" presetSubtype="0" fill="hold" nodeType="afterEffect">
                                  <p:stCondLst>
                                    <p:cond delay="0"/>
                                  </p:stCondLst>
                                  <p:childTnLst>
                                    <p:set>
                                      <p:cBhvr>
                                        <p:cTn id="192" dur="1" fill="hold">
                                          <p:stCondLst>
                                            <p:cond delay="0"/>
                                          </p:stCondLst>
                                        </p:cTn>
                                        <p:tgtEl>
                                          <p:spTgt spid="530"/>
                                        </p:tgtEl>
                                        <p:attrNameLst>
                                          <p:attrName>style.visibility</p:attrName>
                                        </p:attrNameLst>
                                      </p:cBhvr>
                                      <p:to>
                                        <p:strVal val="visible"/>
                                      </p:to>
                                    </p:set>
                                    <p:animEffect transition="in" filter="fade">
                                      <p:cBhvr>
                                        <p:cTn id="193" dur="50"/>
                                        <p:tgtEl>
                                          <p:spTgt spid="530"/>
                                        </p:tgtEl>
                                      </p:cBhvr>
                                    </p:animEffect>
                                  </p:childTnLst>
                                </p:cTn>
                              </p:par>
                            </p:childTnLst>
                          </p:cTn>
                        </p:par>
                        <p:par>
                          <p:cTn id="194" fill="hold">
                            <p:stCondLst>
                              <p:cond delay="950"/>
                            </p:stCondLst>
                            <p:childTnLst>
                              <p:par>
                                <p:cTn id="195" presetID="10" presetClass="entr" presetSubtype="0" fill="hold" nodeType="afterEffect">
                                  <p:stCondLst>
                                    <p:cond delay="0"/>
                                  </p:stCondLst>
                                  <p:childTnLst>
                                    <p:set>
                                      <p:cBhvr>
                                        <p:cTn id="196" dur="1" fill="hold">
                                          <p:stCondLst>
                                            <p:cond delay="0"/>
                                          </p:stCondLst>
                                        </p:cTn>
                                        <p:tgtEl>
                                          <p:spTgt spid="245"/>
                                        </p:tgtEl>
                                        <p:attrNameLst>
                                          <p:attrName>style.visibility</p:attrName>
                                        </p:attrNameLst>
                                      </p:cBhvr>
                                      <p:to>
                                        <p:strVal val="visible"/>
                                      </p:to>
                                    </p:set>
                                    <p:animEffect transition="in" filter="fade">
                                      <p:cBhvr>
                                        <p:cTn id="197" dur="50"/>
                                        <p:tgtEl>
                                          <p:spTgt spid="245"/>
                                        </p:tgtEl>
                                      </p:cBhvr>
                                    </p:animEffect>
                                  </p:childTnLst>
                                </p:cTn>
                              </p:par>
                            </p:childTnLst>
                          </p:cTn>
                        </p:par>
                        <p:par>
                          <p:cTn id="198" fill="hold">
                            <p:stCondLst>
                              <p:cond delay="1000"/>
                            </p:stCondLst>
                            <p:childTnLst>
                              <p:par>
                                <p:cTn id="199" presetID="10" presetClass="entr" presetSubtype="0" fill="hold" nodeType="afterEffect">
                                  <p:stCondLst>
                                    <p:cond delay="0"/>
                                  </p:stCondLst>
                                  <p:childTnLst>
                                    <p:set>
                                      <p:cBhvr>
                                        <p:cTn id="200" dur="1" fill="hold">
                                          <p:stCondLst>
                                            <p:cond delay="0"/>
                                          </p:stCondLst>
                                        </p:cTn>
                                        <p:tgtEl>
                                          <p:spTgt spid="149"/>
                                        </p:tgtEl>
                                        <p:attrNameLst>
                                          <p:attrName>style.visibility</p:attrName>
                                        </p:attrNameLst>
                                      </p:cBhvr>
                                      <p:to>
                                        <p:strVal val="visible"/>
                                      </p:to>
                                    </p:set>
                                    <p:animEffect transition="in" filter="fade">
                                      <p:cBhvr>
                                        <p:cTn id="201" dur="50"/>
                                        <p:tgtEl>
                                          <p:spTgt spid="149"/>
                                        </p:tgtEl>
                                      </p:cBhvr>
                                    </p:animEffect>
                                  </p:childTnLst>
                                </p:cTn>
                              </p:par>
                            </p:childTnLst>
                          </p:cTn>
                        </p:par>
                        <p:par>
                          <p:cTn id="202" fill="hold">
                            <p:stCondLst>
                              <p:cond delay="1050"/>
                            </p:stCondLst>
                            <p:childTnLst>
                              <p:par>
                                <p:cTn id="203" presetID="10" presetClass="entr" presetSubtype="0" fill="hold" nodeType="afterEffect">
                                  <p:stCondLst>
                                    <p:cond delay="0"/>
                                  </p:stCondLst>
                                  <p:childTnLst>
                                    <p:set>
                                      <p:cBhvr>
                                        <p:cTn id="204" dur="1" fill="hold">
                                          <p:stCondLst>
                                            <p:cond delay="0"/>
                                          </p:stCondLst>
                                        </p:cTn>
                                        <p:tgtEl>
                                          <p:spTgt spid="164"/>
                                        </p:tgtEl>
                                        <p:attrNameLst>
                                          <p:attrName>style.visibility</p:attrName>
                                        </p:attrNameLst>
                                      </p:cBhvr>
                                      <p:to>
                                        <p:strVal val="visible"/>
                                      </p:to>
                                    </p:set>
                                    <p:animEffect transition="in" filter="fade">
                                      <p:cBhvr>
                                        <p:cTn id="205" dur="50"/>
                                        <p:tgtEl>
                                          <p:spTgt spid="164"/>
                                        </p:tgtEl>
                                      </p:cBhvr>
                                    </p:animEffect>
                                  </p:childTnLst>
                                </p:cTn>
                              </p:par>
                            </p:childTnLst>
                          </p:cTn>
                        </p:par>
                        <p:par>
                          <p:cTn id="206" fill="hold">
                            <p:stCondLst>
                              <p:cond delay="1100"/>
                            </p:stCondLst>
                            <p:childTnLst>
                              <p:par>
                                <p:cTn id="207" presetID="10" presetClass="entr" presetSubtype="0" fill="hold" nodeType="afterEffect">
                                  <p:stCondLst>
                                    <p:cond delay="0"/>
                                  </p:stCondLst>
                                  <p:childTnLst>
                                    <p:set>
                                      <p:cBhvr>
                                        <p:cTn id="208" dur="1" fill="hold">
                                          <p:stCondLst>
                                            <p:cond delay="0"/>
                                          </p:stCondLst>
                                        </p:cTn>
                                        <p:tgtEl>
                                          <p:spTgt spid="170"/>
                                        </p:tgtEl>
                                        <p:attrNameLst>
                                          <p:attrName>style.visibility</p:attrName>
                                        </p:attrNameLst>
                                      </p:cBhvr>
                                      <p:to>
                                        <p:strVal val="visible"/>
                                      </p:to>
                                    </p:set>
                                    <p:animEffect transition="in" filter="fade">
                                      <p:cBhvr>
                                        <p:cTn id="209" dur="50"/>
                                        <p:tgtEl>
                                          <p:spTgt spid="170"/>
                                        </p:tgtEl>
                                      </p:cBhvr>
                                    </p:animEffect>
                                  </p:childTnLst>
                                </p:cTn>
                              </p:par>
                            </p:childTnLst>
                          </p:cTn>
                        </p:par>
                        <p:par>
                          <p:cTn id="210" fill="hold">
                            <p:stCondLst>
                              <p:cond delay="1150"/>
                            </p:stCondLst>
                            <p:childTnLst>
                              <p:par>
                                <p:cTn id="211" presetID="10" presetClass="entr" presetSubtype="0" fill="hold" nodeType="afterEffect">
                                  <p:stCondLst>
                                    <p:cond delay="0"/>
                                  </p:stCondLst>
                                  <p:childTnLst>
                                    <p:set>
                                      <p:cBhvr>
                                        <p:cTn id="212" dur="1" fill="hold">
                                          <p:stCondLst>
                                            <p:cond delay="0"/>
                                          </p:stCondLst>
                                        </p:cTn>
                                        <p:tgtEl>
                                          <p:spTgt spid="152"/>
                                        </p:tgtEl>
                                        <p:attrNameLst>
                                          <p:attrName>style.visibility</p:attrName>
                                        </p:attrNameLst>
                                      </p:cBhvr>
                                      <p:to>
                                        <p:strVal val="visible"/>
                                      </p:to>
                                    </p:set>
                                    <p:animEffect transition="in" filter="fade">
                                      <p:cBhvr>
                                        <p:cTn id="213" dur="50"/>
                                        <p:tgtEl>
                                          <p:spTgt spid="152"/>
                                        </p:tgtEl>
                                      </p:cBhvr>
                                    </p:animEffect>
                                  </p:childTnLst>
                                </p:cTn>
                              </p:par>
                            </p:childTnLst>
                          </p:cTn>
                        </p:par>
                        <p:par>
                          <p:cTn id="214" fill="hold">
                            <p:stCondLst>
                              <p:cond delay="1200"/>
                            </p:stCondLst>
                            <p:childTnLst>
                              <p:par>
                                <p:cTn id="215" presetID="10" presetClass="entr" presetSubtype="0" fill="hold" nodeType="afterEffect">
                                  <p:stCondLst>
                                    <p:cond delay="0"/>
                                  </p:stCondLst>
                                  <p:childTnLst>
                                    <p:set>
                                      <p:cBhvr>
                                        <p:cTn id="216" dur="1" fill="hold">
                                          <p:stCondLst>
                                            <p:cond delay="0"/>
                                          </p:stCondLst>
                                        </p:cTn>
                                        <p:tgtEl>
                                          <p:spTgt spid="167"/>
                                        </p:tgtEl>
                                        <p:attrNameLst>
                                          <p:attrName>style.visibility</p:attrName>
                                        </p:attrNameLst>
                                      </p:cBhvr>
                                      <p:to>
                                        <p:strVal val="visible"/>
                                      </p:to>
                                    </p:set>
                                    <p:animEffect transition="in" filter="fade">
                                      <p:cBhvr>
                                        <p:cTn id="217" dur="50"/>
                                        <p:tgtEl>
                                          <p:spTgt spid="167"/>
                                        </p:tgtEl>
                                      </p:cBhvr>
                                    </p:animEffect>
                                  </p:childTnLst>
                                </p:cTn>
                              </p:par>
                            </p:childTnLst>
                          </p:cTn>
                        </p:par>
                        <p:par>
                          <p:cTn id="218" fill="hold">
                            <p:stCondLst>
                              <p:cond delay="1250"/>
                            </p:stCondLst>
                            <p:childTnLst>
                              <p:par>
                                <p:cTn id="219" presetID="10" presetClass="entr" presetSubtype="0" fill="hold" nodeType="afterEffect">
                                  <p:stCondLst>
                                    <p:cond delay="0"/>
                                  </p:stCondLst>
                                  <p:childTnLst>
                                    <p:set>
                                      <p:cBhvr>
                                        <p:cTn id="220" dur="1" fill="hold">
                                          <p:stCondLst>
                                            <p:cond delay="0"/>
                                          </p:stCondLst>
                                        </p:cTn>
                                        <p:tgtEl>
                                          <p:spTgt spid="155"/>
                                        </p:tgtEl>
                                        <p:attrNameLst>
                                          <p:attrName>style.visibility</p:attrName>
                                        </p:attrNameLst>
                                      </p:cBhvr>
                                      <p:to>
                                        <p:strVal val="visible"/>
                                      </p:to>
                                    </p:set>
                                    <p:animEffect transition="in" filter="fade">
                                      <p:cBhvr>
                                        <p:cTn id="221" dur="50"/>
                                        <p:tgtEl>
                                          <p:spTgt spid="155"/>
                                        </p:tgtEl>
                                      </p:cBhvr>
                                    </p:animEffect>
                                  </p:childTnLst>
                                </p:cTn>
                              </p:par>
                            </p:childTnLst>
                          </p:cTn>
                        </p:par>
                        <p:par>
                          <p:cTn id="222" fill="hold">
                            <p:stCondLst>
                              <p:cond delay="1300"/>
                            </p:stCondLst>
                            <p:childTnLst>
                              <p:par>
                                <p:cTn id="223" presetID="10" presetClass="entr" presetSubtype="0" fill="hold" nodeType="afterEffect">
                                  <p:stCondLst>
                                    <p:cond delay="0"/>
                                  </p:stCondLst>
                                  <p:childTnLst>
                                    <p:set>
                                      <p:cBhvr>
                                        <p:cTn id="224" dur="1" fill="hold">
                                          <p:stCondLst>
                                            <p:cond delay="0"/>
                                          </p:stCondLst>
                                        </p:cTn>
                                        <p:tgtEl>
                                          <p:spTgt spid="158"/>
                                        </p:tgtEl>
                                        <p:attrNameLst>
                                          <p:attrName>style.visibility</p:attrName>
                                        </p:attrNameLst>
                                      </p:cBhvr>
                                      <p:to>
                                        <p:strVal val="visible"/>
                                      </p:to>
                                    </p:set>
                                    <p:animEffect transition="in" filter="fade">
                                      <p:cBhvr>
                                        <p:cTn id="225" dur="50"/>
                                        <p:tgtEl>
                                          <p:spTgt spid="158"/>
                                        </p:tgtEl>
                                      </p:cBhvr>
                                    </p:animEffect>
                                  </p:childTnLst>
                                </p:cTn>
                              </p:par>
                            </p:childTnLst>
                          </p:cTn>
                        </p:par>
                        <p:par>
                          <p:cTn id="226" fill="hold">
                            <p:stCondLst>
                              <p:cond delay="1350"/>
                            </p:stCondLst>
                            <p:childTnLst>
                              <p:par>
                                <p:cTn id="227" presetID="10" presetClass="entr" presetSubtype="0" fill="hold" nodeType="afterEffect">
                                  <p:stCondLst>
                                    <p:cond delay="0"/>
                                  </p:stCondLst>
                                  <p:childTnLst>
                                    <p:set>
                                      <p:cBhvr>
                                        <p:cTn id="228" dur="1" fill="hold">
                                          <p:stCondLst>
                                            <p:cond delay="0"/>
                                          </p:stCondLst>
                                        </p:cTn>
                                        <p:tgtEl>
                                          <p:spTgt spid="161"/>
                                        </p:tgtEl>
                                        <p:attrNameLst>
                                          <p:attrName>style.visibility</p:attrName>
                                        </p:attrNameLst>
                                      </p:cBhvr>
                                      <p:to>
                                        <p:strVal val="visible"/>
                                      </p:to>
                                    </p:set>
                                    <p:animEffect transition="in" filter="fade">
                                      <p:cBhvr>
                                        <p:cTn id="229" dur="50"/>
                                        <p:tgtEl>
                                          <p:spTgt spid="161"/>
                                        </p:tgtEl>
                                      </p:cBhvr>
                                    </p:animEffect>
                                  </p:childTnLst>
                                </p:cTn>
                              </p:par>
                            </p:childTnLst>
                          </p:cTn>
                        </p:par>
                        <p:par>
                          <p:cTn id="230" fill="hold">
                            <p:stCondLst>
                              <p:cond delay="1400"/>
                            </p:stCondLst>
                            <p:childTnLst>
                              <p:par>
                                <p:cTn id="231" presetID="10" presetClass="entr" presetSubtype="0" fill="hold" nodeType="afterEffect">
                                  <p:stCondLst>
                                    <p:cond delay="0"/>
                                  </p:stCondLst>
                                  <p:childTnLst>
                                    <p:set>
                                      <p:cBhvr>
                                        <p:cTn id="232" dur="1" fill="hold">
                                          <p:stCondLst>
                                            <p:cond delay="0"/>
                                          </p:stCondLst>
                                        </p:cTn>
                                        <p:tgtEl>
                                          <p:spTgt spid="179"/>
                                        </p:tgtEl>
                                        <p:attrNameLst>
                                          <p:attrName>style.visibility</p:attrName>
                                        </p:attrNameLst>
                                      </p:cBhvr>
                                      <p:to>
                                        <p:strVal val="visible"/>
                                      </p:to>
                                    </p:set>
                                    <p:animEffect transition="in" filter="fade">
                                      <p:cBhvr>
                                        <p:cTn id="233" dur="50"/>
                                        <p:tgtEl>
                                          <p:spTgt spid="179"/>
                                        </p:tgtEl>
                                      </p:cBhvr>
                                    </p:animEffect>
                                  </p:childTnLst>
                                </p:cTn>
                              </p:par>
                            </p:childTnLst>
                          </p:cTn>
                        </p:par>
                        <p:par>
                          <p:cTn id="234" fill="hold">
                            <p:stCondLst>
                              <p:cond delay="1450"/>
                            </p:stCondLst>
                            <p:childTnLst>
                              <p:par>
                                <p:cTn id="235" presetID="10" presetClass="entr" presetSubtype="0" fill="hold" nodeType="afterEffect">
                                  <p:stCondLst>
                                    <p:cond delay="0"/>
                                  </p:stCondLst>
                                  <p:childTnLst>
                                    <p:set>
                                      <p:cBhvr>
                                        <p:cTn id="236" dur="1" fill="hold">
                                          <p:stCondLst>
                                            <p:cond delay="0"/>
                                          </p:stCondLst>
                                        </p:cTn>
                                        <p:tgtEl>
                                          <p:spTgt spid="176"/>
                                        </p:tgtEl>
                                        <p:attrNameLst>
                                          <p:attrName>style.visibility</p:attrName>
                                        </p:attrNameLst>
                                      </p:cBhvr>
                                      <p:to>
                                        <p:strVal val="visible"/>
                                      </p:to>
                                    </p:set>
                                    <p:animEffect transition="in" filter="fade">
                                      <p:cBhvr>
                                        <p:cTn id="237" dur="50"/>
                                        <p:tgtEl>
                                          <p:spTgt spid="176"/>
                                        </p:tgtEl>
                                      </p:cBhvr>
                                    </p:animEffect>
                                  </p:childTnLst>
                                </p:cTn>
                              </p:par>
                            </p:childTnLst>
                          </p:cTn>
                        </p:par>
                        <p:par>
                          <p:cTn id="238" fill="hold">
                            <p:stCondLst>
                              <p:cond delay="1500"/>
                            </p:stCondLst>
                            <p:childTnLst>
                              <p:par>
                                <p:cTn id="239" presetID="10" presetClass="entr" presetSubtype="0" fill="hold" nodeType="afterEffect">
                                  <p:stCondLst>
                                    <p:cond delay="0"/>
                                  </p:stCondLst>
                                  <p:childTnLst>
                                    <p:set>
                                      <p:cBhvr>
                                        <p:cTn id="240" dur="1" fill="hold">
                                          <p:stCondLst>
                                            <p:cond delay="0"/>
                                          </p:stCondLst>
                                        </p:cTn>
                                        <p:tgtEl>
                                          <p:spTgt spid="173"/>
                                        </p:tgtEl>
                                        <p:attrNameLst>
                                          <p:attrName>style.visibility</p:attrName>
                                        </p:attrNameLst>
                                      </p:cBhvr>
                                      <p:to>
                                        <p:strVal val="visible"/>
                                      </p:to>
                                    </p:set>
                                    <p:animEffect transition="in" filter="fade">
                                      <p:cBhvr>
                                        <p:cTn id="241" dur="50"/>
                                        <p:tgtEl>
                                          <p:spTgt spid="173"/>
                                        </p:tgtEl>
                                      </p:cBhvr>
                                    </p:animEffect>
                                  </p:childTnLst>
                                </p:cTn>
                              </p:par>
                            </p:childTnLst>
                          </p:cTn>
                        </p:par>
                        <p:par>
                          <p:cTn id="242" fill="hold">
                            <p:stCondLst>
                              <p:cond delay="1550"/>
                            </p:stCondLst>
                            <p:childTnLst>
                              <p:par>
                                <p:cTn id="243" presetID="10" presetClass="entr" presetSubtype="0" fill="hold" nodeType="afterEffect">
                                  <p:stCondLst>
                                    <p:cond delay="0"/>
                                  </p:stCondLst>
                                  <p:childTnLst>
                                    <p:set>
                                      <p:cBhvr>
                                        <p:cTn id="244" dur="1" fill="hold">
                                          <p:stCondLst>
                                            <p:cond delay="0"/>
                                          </p:stCondLst>
                                        </p:cTn>
                                        <p:tgtEl>
                                          <p:spTgt spid="188"/>
                                        </p:tgtEl>
                                        <p:attrNameLst>
                                          <p:attrName>style.visibility</p:attrName>
                                        </p:attrNameLst>
                                      </p:cBhvr>
                                      <p:to>
                                        <p:strVal val="visible"/>
                                      </p:to>
                                    </p:set>
                                    <p:animEffect transition="in" filter="fade">
                                      <p:cBhvr>
                                        <p:cTn id="245" dur="50"/>
                                        <p:tgtEl>
                                          <p:spTgt spid="188"/>
                                        </p:tgtEl>
                                      </p:cBhvr>
                                    </p:animEffect>
                                  </p:childTnLst>
                                </p:cTn>
                              </p:par>
                            </p:childTnLst>
                          </p:cTn>
                        </p:par>
                        <p:par>
                          <p:cTn id="246" fill="hold">
                            <p:stCondLst>
                              <p:cond delay="1600"/>
                            </p:stCondLst>
                            <p:childTnLst>
                              <p:par>
                                <p:cTn id="247" presetID="10" presetClass="entr" presetSubtype="0" fill="hold" nodeType="afterEffect">
                                  <p:stCondLst>
                                    <p:cond delay="0"/>
                                  </p:stCondLst>
                                  <p:childTnLst>
                                    <p:set>
                                      <p:cBhvr>
                                        <p:cTn id="248" dur="1" fill="hold">
                                          <p:stCondLst>
                                            <p:cond delay="0"/>
                                          </p:stCondLst>
                                        </p:cTn>
                                        <p:tgtEl>
                                          <p:spTgt spid="185"/>
                                        </p:tgtEl>
                                        <p:attrNameLst>
                                          <p:attrName>style.visibility</p:attrName>
                                        </p:attrNameLst>
                                      </p:cBhvr>
                                      <p:to>
                                        <p:strVal val="visible"/>
                                      </p:to>
                                    </p:set>
                                    <p:animEffect transition="in" filter="fade">
                                      <p:cBhvr>
                                        <p:cTn id="249" dur="50"/>
                                        <p:tgtEl>
                                          <p:spTgt spid="185"/>
                                        </p:tgtEl>
                                      </p:cBhvr>
                                    </p:animEffect>
                                  </p:childTnLst>
                                </p:cTn>
                              </p:par>
                            </p:childTnLst>
                          </p:cTn>
                        </p:par>
                        <p:par>
                          <p:cTn id="250" fill="hold">
                            <p:stCondLst>
                              <p:cond delay="1650"/>
                            </p:stCondLst>
                            <p:childTnLst>
                              <p:par>
                                <p:cTn id="251" presetID="10" presetClass="entr" presetSubtype="0" fill="hold" nodeType="afterEffect">
                                  <p:stCondLst>
                                    <p:cond delay="0"/>
                                  </p:stCondLst>
                                  <p:childTnLst>
                                    <p:set>
                                      <p:cBhvr>
                                        <p:cTn id="252" dur="1" fill="hold">
                                          <p:stCondLst>
                                            <p:cond delay="0"/>
                                          </p:stCondLst>
                                        </p:cTn>
                                        <p:tgtEl>
                                          <p:spTgt spid="182"/>
                                        </p:tgtEl>
                                        <p:attrNameLst>
                                          <p:attrName>style.visibility</p:attrName>
                                        </p:attrNameLst>
                                      </p:cBhvr>
                                      <p:to>
                                        <p:strVal val="visible"/>
                                      </p:to>
                                    </p:set>
                                    <p:animEffect transition="in" filter="fade">
                                      <p:cBhvr>
                                        <p:cTn id="253" dur="50"/>
                                        <p:tgtEl>
                                          <p:spTgt spid="182"/>
                                        </p:tgtEl>
                                      </p:cBhvr>
                                    </p:animEffect>
                                  </p:childTnLst>
                                </p:cTn>
                              </p:par>
                            </p:childTnLst>
                          </p:cTn>
                        </p:par>
                        <p:par>
                          <p:cTn id="254" fill="hold">
                            <p:stCondLst>
                              <p:cond delay="1700"/>
                            </p:stCondLst>
                            <p:childTnLst>
                              <p:par>
                                <p:cTn id="255" presetID="10" presetClass="entr" presetSubtype="0" fill="hold" nodeType="afterEffect">
                                  <p:stCondLst>
                                    <p:cond delay="0"/>
                                  </p:stCondLst>
                                  <p:childTnLst>
                                    <p:set>
                                      <p:cBhvr>
                                        <p:cTn id="256" dur="1" fill="hold">
                                          <p:stCondLst>
                                            <p:cond delay="0"/>
                                          </p:stCondLst>
                                        </p:cTn>
                                        <p:tgtEl>
                                          <p:spTgt spid="197"/>
                                        </p:tgtEl>
                                        <p:attrNameLst>
                                          <p:attrName>style.visibility</p:attrName>
                                        </p:attrNameLst>
                                      </p:cBhvr>
                                      <p:to>
                                        <p:strVal val="visible"/>
                                      </p:to>
                                    </p:set>
                                    <p:animEffect transition="in" filter="fade">
                                      <p:cBhvr>
                                        <p:cTn id="257" dur="50"/>
                                        <p:tgtEl>
                                          <p:spTgt spid="197"/>
                                        </p:tgtEl>
                                      </p:cBhvr>
                                    </p:animEffect>
                                  </p:childTnLst>
                                </p:cTn>
                              </p:par>
                            </p:childTnLst>
                          </p:cTn>
                        </p:par>
                        <p:par>
                          <p:cTn id="258" fill="hold">
                            <p:stCondLst>
                              <p:cond delay="1750"/>
                            </p:stCondLst>
                            <p:childTnLst>
                              <p:par>
                                <p:cTn id="259" presetID="10" presetClass="entr" presetSubtype="0" fill="hold" nodeType="afterEffect">
                                  <p:stCondLst>
                                    <p:cond delay="0"/>
                                  </p:stCondLst>
                                  <p:childTnLst>
                                    <p:set>
                                      <p:cBhvr>
                                        <p:cTn id="260" dur="1" fill="hold">
                                          <p:stCondLst>
                                            <p:cond delay="0"/>
                                          </p:stCondLst>
                                        </p:cTn>
                                        <p:tgtEl>
                                          <p:spTgt spid="194"/>
                                        </p:tgtEl>
                                        <p:attrNameLst>
                                          <p:attrName>style.visibility</p:attrName>
                                        </p:attrNameLst>
                                      </p:cBhvr>
                                      <p:to>
                                        <p:strVal val="visible"/>
                                      </p:to>
                                    </p:set>
                                    <p:animEffect transition="in" filter="fade">
                                      <p:cBhvr>
                                        <p:cTn id="261" dur="50"/>
                                        <p:tgtEl>
                                          <p:spTgt spid="194"/>
                                        </p:tgtEl>
                                      </p:cBhvr>
                                    </p:animEffect>
                                  </p:childTnLst>
                                </p:cTn>
                              </p:par>
                            </p:childTnLst>
                          </p:cTn>
                        </p:par>
                        <p:par>
                          <p:cTn id="262" fill="hold">
                            <p:stCondLst>
                              <p:cond delay="1800"/>
                            </p:stCondLst>
                            <p:childTnLst>
                              <p:par>
                                <p:cTn id="263" presetID="10" presetClass="entr" presetSubtype="0" fill="hold" nodeType="afterEffect">
                                  <p:stCondLst>
                                    <p:cond delay="0"/>
                                  </p:stCondLst>
                                  <p:childTnLst>
                                    <p:set>
                                      <p:cBhvr>
                                        <p:cTn id="264" dur="1" fill="hold">
                                          <p:stCondLst>
                                            <p:cond delay="0"/>
                                          </p:stCondLst>
                                        </p:cTn>
                                        <p:tgtEl>
                                          <p:spTgt spid="191"/>
                                        </p:tgtEl>
                                        <p:attrNameLst>
                                          <p:attrName>style.visibility</p:attrName>
                                        </p:attrNameLst>
                                      </p:cBhvr>
                                      <p:to>
                                        <p:strVal val="visible"/>
                                      </p:to>
                                    </p:set>
                                    <p:animEffect transition="in" filter="fade">
                                      <p:cBhvr>
                                        <p:cTn id="265" dur="50"/>
                                        <p:tgtEl>
                                          <p:spTgt spid="191"/>
                                        </p:tgtEl>
                                      </p:cBhvr>
                                    </p:animEffect>
                                  </p:childTnLst>
                                </p:cTn>
                              </p:par>
                            </p:childTnLst>
                          </p:cTn>
                        </p:par>
                        <p:par>
                          <p:cTn id="266" fill="hold">
                            <p:stCondLst>
                              <p:cond delay="1850"/>
                            </p:stCondLst>
                            <p:childTnLst>
                              <p:par>
                                <p:cTn id="267" presetID="10" presetClass="entr" presetSubtype="0" fill="hold" nodeType="afterEffect">
                                  <p:stCondLst>
                                    <p:cond delay="0"/>
                                  </p:stCondLst>
                                  <p:childTnLst>
                                    <p:set>
                                      <p:cBhvr>
                                        <p:cTn id="268" dur="1" fill="hold">
                                          <p:stCondLst>
                                            <p:cond delay="0"/>
                                          </p:stCondLst>
                                        </p:cTn>
                                        <p:tgtEl>
                                          <p:spTgt spid="203"/>
                                        </p:tgtEl>
                                        <p:attrNameLst>
                                          <p:attrName>style.visibility</p:attrName>
                                        </p:attrNameLst>
                                      </p:cBhvr>
                                      <p:to>
                                        <p:strVal val="visible"/>
                                      </p:to>
                                    </p:set>
                                    <p:animEffect transition="in" filter="fade">
                                      <p:cBhvr>
                                        <p:cTn id="269" dur="50"/>
                                        <p:tgtEl>
                                          <p:spTgt spid="203"/>
                                        </p:tgtEl>
                                      </p:cBhvr>
                                    </p:animEffect>
                                  </p:childTnLst>
                                </p:cTn>
                              </p:par>
                            </p:childTnLst>
                          </p:cTn>
                        </p:par>
                        <p:par>
                          <p:cTn id="270" fill="hold">
                            <p:stCondLst>
                              <p:cond delay="1900"/>
                            </p:stCondLst>
                            <p:childTnLst>
                              <p:par>
                                <p:cTn id="271" presetID="10" presetClass="entr" presetSubtype="0" fill="hold" nodeType="afterEffect">
                                  <p:stCondLst>
                                    <p:cond delay="0"/>
                                  </p:stCondLst>
                                  <p:childTnLst>
                                    <p:set>
                                      <p:cBhvr>
                                        <p:cTn id="272" dur="1" fill="hold">
                                          <p:stCondLst>
                                            <p:cond delay="0"/>
                                          </p:stCondLst>
                                        </p:cTn>
                                        <p:tgtEl>
                                          <p:spTgt spid="200"/>
                                        </p:tgtEl>
                                        <p:attrNameLst>
                                          <p:attrName>style.visibility</p:attrName>
                                        </p:attrNameLst>
                                      </p:cBhvr>
                                      <p:to>
                                        <p:strVal val="visible"/>
                                      </p:to>
                                    </p:set>
                                    <p:animEffect transition="in" filter="fade">
                                      <p:cBhvr>
                                        <p:cTn id="273" dur="50"/>
                                        <p:tgtEl>
                                          <p:spTgt spid="200"/>
                                        </p:tgtEl>
                                      </p:cBhvr>
                                    </p:animEffect>
                                  </p:childTnLst>
                                </p:cTn>
                              </p:par>
                            </p:childTnLst>
                          </p:cTn>
                        </p:par>
                        <p:par>
                          <p:cTn id="274" fill="hold">
                            <p:stCondLst>
                              <p:cond delay="1950"/>
                            </p:stCondLst>
                            <p:childTnLst>
                              <p:par>
                                <p:cTn id="275" presetID="10" presetClass="entr" presetSubtype="0" fill="hold" nodeType="afterEffect">
                                  <p:stCondLst>
                                    <p:cond delay="0"/>
                                  </p:stCondLst>
                                  <p:childTnLst>
                                    <p:set>
                                      <p:cBhvr>
                                        <p:cTn id="276" dur="1" fill="hold">
                                          <p:stCondLst>
                                            <p:cond delay="0"/>
                                          </p:stCondLst>
                                        </p:cTn>
                                        <p:tgtEl>
                                          <p:spTgt spid="206"/>
                                        </p:tgtEl>
                                        <p:attrNameLst>
                                          <p:attrName>style.visibility</p:attrName>
                                        </p:attrNameLst>
                                      </p:cBhvr>
                                      <p:to>
                                        <p:strVal val="visible"/>
                                      </p:to>
                                    </p:set>
                                    <p:animEffect transition="in" filter="fade">
                                      <p:cBhvr>
                                        <p:cTn id="277" dur="50"/>
                                        <p:tgtEl>
                                          <p:spTgt spid="206"/>
                                        </p:tgtEl>
                                      </p:cBhvr>
                                    </p:animEffect>
                                  </p:childTnLst>
                                </p:cTn>
                              </p:par>
                            </p:childTnLst>
                          </p:cTn>
                        </p:par>
                        <p:par>
                          <p:cTn id="278" fill="hold">
                            <p:stCondLst>
                              <p:cond delay="2000"/>
                            </p:stCondLst>
                            <p:childTnLst>
                              <p:par>
                                <p:cTn id="279" presetID="10" presetClass="entr" presetSubtype="0" fill="hold" nodeType="afterEffect">
                                  <p:stCondLst>
                                    <p:cond delay="0"/>
                                  </p:stCondLst>
                                  <p:childTnLst>
                                    <p:set>
                                      <p:cBhvr>
                                        <p:cTn id="280" dur="1" fill="hold">
                                          <p:stCondLst>
                                            <p:cond delay="0"/>
                                          </p:stCondLst>
                                        </p:cTn>
                                        <p:tgtEl>
                                          <p:spTgt spid="209"/>
                                        </p:tgtEl>
                                        <p:attrNameLst>
                                          <p:attrName>style.visibility</p:attrName>
                                        </p:attrNameLst>
                                      </p:cBhvr>
                                      <p:to>
                                        <p:strVal val="visible"/>
                                      </p:to>
                                    </p:set>
                                    <p:animEffect transition="in" filter="fade">
                                      <p:cBhvr>
                                        <p:cTn id="281" dur="50"/>
                                        <p:tgtEl>
                                          <p:spTgt spid="209"/>
                                        </p:tgtEl>
                                      </p:cBhvr>
                                    </p:animEffect>
                                  </p:childTnLst>
                                </p:cTn>
                              </p:par>
                            </p:childTnLst>
                          </p:cTn>
                        </p:par>
                        <p:par>
                          <p:cTn id="282" fill="hold">
                            <p:stCondLst>
                              <p:cond delay="2050"/>
                            </p:stCondLst>
                            <p:childTnLst>
                              <p:par>
                                <p:cTn id="283" presetID="10" presetClass="entr" presetSubtype="0" fill="hold" nodeType="afterEffect">
                                  <p:stCondLst>
                                    <p:cond delay="0"/>
                                  </p:stCondLst>
                                  <p:childTnLst>
                                    <p:set>
                                      <p:cBhvr>
                                        <p:cTn id="284" dur="1" fill="hold">
                                          <p:stCondLst>
                                            <p:cond delay="0"/>
                                          </p:stCondLst>
                                        </p:cTn>
                                        <p:tgtEl>
                                          <p:spTgt spid="212"/>
                                        </p:tgtEl>
                                        <p:attrNameLst>
                                          <p:attrName>style.visibility</p:attrName>
                                        </p:attrNameLst>
                                      </p:cBhvr>
                                      <p:to>
                                        <p:strVal val="visible"/>
                                      </p:to>
                                    </p:set>
                                    <p:animEffect transition="in" filter="fade">
                                      <p:cBhvr>
                                        <p:cTn id="285" dur="50"/>
                                        <p:tgtEl>
                                          <p:spTgt spid="212"/>
                                        </p:tgtEl>
                                      </p:cBhvr>
                                    </p:animEffect>
                                  </p:childTnLst>
                                </p:cTn>
                              </p:par>
                            </p:childTnLst>
                          </p:cTn>
                        </p:par>
                        <p:par>
                          <p:cTn id="286" fill="hold">
                            <p:stCondLst>
                              <p:cond delay="2100"/>
                            </p:stCondLst>
                            <p:childTnLst>
                              <p:par>
                                <p:cTn id="287" presetID="10" presetClass="entr" presetSubtype="0" fill="hold" nodeType="afterEffect">
                                  <p:stCondLst>
                                    <p:cond delay="0"/>
                                  </p:stCondLst>
                                  <p:childTnLst>
                                    <p:set>
                                      <p:cBhvr>
                                        <p:cTn id="288" dur="1" fill="hold">
                                          <p:stCondLst>
                                            <p:cond delay="0"/>
                                          </p:stCondLst>
                                        </p:cTn>
                                        <p:tgtEl>
                                          <p:spTgt spid="215"/>
                                        </p:tgtEl>
                                        <p:attrNameLst>
                                          <p:attrName>style.visibility</p:attrName>
                                        </p:attrNameLst>
                                      </p:cBhvr>
                                      <p:to>
                                        <p:strVal val="visible"/>
                                      </p:to>
                                    </p:set>
                                    <p:animEffect transition="in" filter="fade">
                                      <p:cBhvr>
                                        <p:cTn id="289" dur="50"/>
                                        <p:tgtEl>
                                          <p:spTgt spid="215"/>
                                        </p:tgtEl>
                                      </p:cBhvr>
                                    </p:animEffect>
                                  </p:childTnLst>
                                </p:cTn>
                              </p:par>
                            </p:childTnLst>
                          </p:cTn>
                        </p:par>
                        <p:par>
                          <p:cTn id="290" fill="hold">
                            <p:stCondLst>
                              <p:cond delay="2150"/>
                            </p:stCondLst>
                            <p:childTnLst>
                              <p:par>
                                <p:cTn id="291" presetID="10" presetClass="entr" presetSubtype="0" fill="hold" nodeType="afterEffect">
                                  <p:stCondLst>
                                    <p:cond delay="0"/>
                                  </p:stCondLst>
                                  <p:childTnLst>
                                    <p:set>
                                      <p:cBhvr>
                                        <p:cTn id="292" dur="1" fill="hold">
                                          <p:stCondLst>
                                            <p:cond delay="0"/>
                                          </p:stCondLst>
                                        </p:cTn>
                                        <p:tgtEl>
                                          <p:spTgt spid="251"/>
                                        </p:tgtEl>
                                        <p:attrNameLst>
                                          <p:attrName>style.visibility</p:attrName>
                                        </p:attrNameLst>
                                      </p:cBhvr>
                                      <p:to>
                                        <p:strVal val="visible"/>
                                      </p:to>
                                    </p:set>
                                    <p:animEffect transition="in" filter="fade">
                                      <p:cBhvr>
                                        <p:cTn id="293" dur="50"/>
                                        <p:tgtEl>
                                          <p:spTgt spid="251"/>
                                        </p:tgtEl>
                                      </p:cBhvr>
                                    </p:animEffect>
                                  </p:childTnLst>
                                </p:cTn>
                              </p:par>
                            </p:childTnLst>
                          </p:cTn>
                        </p:par>
                        <p:par>
                          <p:cTn id="294" fill="hold">
                            <p:stCondLst>
                              <p:cond delay="2200"/>
                            </p:stCondLst>
                            <p:childTnLst>
                              <p:par>
                                <p:cTn id="295" presetID="10" presetClass="entr" presetSubtype="0" fill="hold" nodeType="afterEffect">
                                  <p:stCondLst>
                                    <p:cond delay="0"/>
                                  </p:stCondLst>
                                  <p:childTnLst>
                                    <p:set>
                                      <p:cBhvr>
                                        <p:cTn id="296" dur="1" fill="hold">
                                          <p:stCondLst>
                                            <p:cond delay="0"/>
                                          </p:stCondLst>
                                        </p:cTn>
                                        <p:tgtEl>
                                          <p:spTgt spid="47"/>
                                        </p:tgtEl>
                                        <p:attrNameLst>
                                          <p:attrName>style.visibility</p:attrName>
                                        </p:attrNameLst>
                                      </p:cBhvr>
                                      <p:to>
                                        <p:strVal val="visible"/>
                                      </p:to>
                                    </p:set>
                                    <p:animEffect transition="in" filter="fade">
                                      <p:cBhvr>
                                        <p:cTn id="297" dur="50"/>
                                        <p:tgtEl>
                                          <p:spTgt spid="47"/>
                                        </p:tgtEl>
                                      </p:cBhvr>
                                    </p:animEffect>
                                  </p:childTnLst>
                                </p:cTn>
                              </p:par>
                            </p:childTnLst>
                          </p:cTn>
                        </p:par>
                        <p:par>
                          <p:cTn id="298" fill="hold">
                            <p:stCondLst>
                              <p:cond delay="2250"/>
                            </p:stCondLst>
                            <p:childTnLst>
                              <p:par>
                                <p:cTn id="299" presetID="10" presetClass="entr" presetSubtype="0" fill="hold" nodeType="afterEffect">
                                  <p:stCondLst>
                                    <p:cond delay="0"/>
                                  </p:stCondLst>
                                  <p:childTnLst>
                                    <p:set>
                                      <p:cBhvr>
                                        <p:cTn id="300" dur="1" fill="hold">
                                          <p:stCondLst>
                                            <p:cond delay="0"/>
                                          </p:stCondLst>
                                        </p:cTn>
                                        <p:tgtEl>
                                          <p:spTgt spid="134"/>
                                        </p:tgtEl>
                                        <p:attrNameLst>
                                          <p:attrName>style.visibility</p:attrName>
                                        </p:attrNameLst>
                                      </p:cBhvr>
                                      <p:to>
                                        <p:strVal val="visible"/>
                                      </p:to>
                                    </p:set>
                                    <p:animEffect transition="in" filter="fade">
                                      <p:cBhvr>
                                        <p:cTn id="301" dur="50"/>
                                        <p:tgtEl>
                                          <p:spTgt spid="134"/>
                                        </p:tgtEl>
                                      </p:cBhvr>
                                    </p:animEffect>
                                  </p:childTnLst>
                                </p:cTn>
                              </p:par>
                            </p:childTnLst>
                          </p:cTn>
                        </p:par>
                        <p:par>
                          <p:cTn id="302" fill="hold">
                            <p:stCondLst>
                              <p:cond delay="2300"/>
                            </p:stCondLst>
                            <p:childTnLst>
                              <p:par>
                                <p:cTn id="303" presetID="10" presetClass="entr" presetSubtype="0" fill="hold" nodeType="afterEffect">
                                  <p:stCondLst>
                                    <p:cond delay="0"/>
                                  </p:stCondLst>
                                  <p:childTnLst>
                                    <p:set>
                                      <p:cBhvr>
                                        <p:cTn id="304" dur="1" fill="hold">
                                          <p:stCondLst>
                                            <p:cond delay="0"/>
                                          </p:stCondLst>
                                        </p:cTn>
                                        <p:tgtEl>
                                          <p:spTgt spid="143"/>
                                        </p:tgtEl>
                                        <p:attrNameLst>
                                          <p:attrName>style.visibility</p:attrName>
                                        </p:attrNameLst>
                                      </p:cBhvr>
                                      <p:to>
                                        <p:strVal val="visible"/>
                                      </p:to>
                                    </p:set>
                                    <p:animEffect transition="in" filter="fade">
                                      <p:cBhvr>
                                        <p:cTn id="305" dur="50"/>
                                        <p:tgtEl>
                                          <p:spTgt spid="143"/>
                                        </p:tgtEl>
                                      </p:cBhvr>
                                    </p:animEffect>
                                  </p:childTnLst>
                                </p:cTn>
                              </p:par>
                            </p:childTnLst>
                          </p:cTn>
                        </p:par>
                        <p:par>
                          <p:cTn id="306" fill="hold">
                            <p:stCondLst>
                              <p:cond delay="2350"/>
                            </p:stCondLst>
                            <p:childTnLst>
                              <p:par>
                                <p:cTn id="307" presetID="10" presetClass="entr" presetSubtype="0" fill="hold" nodeType="afterEffect">
                                  <p:stCondLst>
                                    <p:cond delay="0"/>
                                  </p:stCondLst>
                                  <p:childTnLst>
                                    <p:set>
                                      <p:cBhvr>
                                        <p:cTn id="308" dur="1" fill="hold">
                                          <p:stCondLst>
                                            <p:cond delay="0"/>
                                          </p:stCondLst>
                                        </p:cTn>
                                        <p:tgtEl>
                                          <p:spTgt spid="140"/>
                                        </p:tgtEl>
                                        <p:attrNameLst>
                                          <p:attrName>style.visibility</p:attrName>
                                        </p:attrNameLst>
                                      </p:cBhvr>
                                      <p:to>
                                        <p:strVal val="visible"/>
                                      </p:to>
                                    </p:set>
                                    <p:animEffect transition="in" filter="fade">
                                      <p:cBhvr>
                                        <p:cTn id="309" dur="50"/>
                                        <p:tgtEl>
                                          <p:spTgt spid="140"/>
                                        </p:tgtEl>
                                      </p:cBhvr>
                                    </p:animEffect>
                                  </p:childTnLst>
                                </p:cTn>
                              </p:par>
                            </p:childTnLst>
                          </p:cTn>
                        </p:par>
                        <p:par>
                          <p:cTn id="310" fill="hold">
                            <p:stCondLst>
                              <p:cond delay="2400"/>
                            </p:stCondLst>
                            <p:childTnLst>
                              <p:par>
                                <p:cTn id="311" presetID="10" presetClass="entr" presetSubtype="0" fill="hold" nodeType="afterEffect">
                                  <p:stCondLst>
                                    <p:cond delay="0"/>
                                  </p:stCondLst>
                                  <p:childTnLst>
                                    <p:set>
                                      <p:cBhvr>
                                        <p:cTn id="312" dur="1" fill="hold">
                                          <p:stCondLst>
                                            <p:cond delay="0"/>
                                          </p:stCondLst>
                                        </p:cTn>
                                        <p:tgtEl>
                                          <p:spTgt spid="260"/>
                                        </p:tgtEl>
                                        <p:attrNameLst>
                                          <p:attrName>style.visibility</p:attrName>
                                        </p:attrNameLst>
                                      </p:cBhvr>
                                      <p:to>
                                        <p:strVal val="visible"/>
                                      </p:to>
                                    </p:set>
                                    <p:animEffect transition="in" filter="fade">
                                      <p:cBhvr>
                                        <p:cTn id="313" dur="50"/>
                                        <p:tgtEl>
                                          <p:spTgt spid="260"/>
                                        </p:tgtEl>
                                      </p:cBhvr>
                                    </p:animEffect>
                                  </p:childTnLst>
                                </p:cTn>
                              </p:par>
                            </p:childTnLst>
                          </p:cTn>
                        </p:par>
                        <p:par>
                          <p:cTn id="314" fill="hold">
                            <p:stCondLst>
                              <p:cond delay="2450"/>
                            </p:stCondLst>
                            <p:childTnLst>
                              <p:par>
                                <p:cTn id="315" presetID="10" presetClass="entr" presetSubtype="0" fill="hold" nodeType="afterEffect">
                                  <p:stCondLst>
                                    <p:cond delay="0"/>
                                  </p:stCondLst>
                                  <p:childTnLst>
                                    <p:set>
                                      <p:cBhvr>
                                        <p:cTn id="316" dur="1" fill="hold">
                                          <p:stCondLst>
                                            <p:cond delay="0"/>
                                          </p:stCondLst>
                                        </p:cTn>
                                        <p:tgtEl>
                                          <p:spTgt spid="266"/>
                                        </p:tgtEl>
                                        <p:attrNameLst>
                                          <p:attrName>style.visibility</p:attrName>
                                        </p:attrNameLst>
                                      </p:cBhvr>
                                      <p:to>
                                        <p:strVal val="visible"/>
                                      </p:to>
                                    </p:set>
                                    <p:animEffect transition="in" filter="fade">
                                      <p:cBhvr>
                                        <p:cTn id="317" dur="50"/>
                                        <p:tgtEl>
                                          <p:spTgt spid="266"/>
                                        </p:tgtEl>
                                      </p:cBhvr>
                                    </p:animEffect>
                                  </p:childTnLst>
                                </p:cTn>
                              </p:par>
                            </p:childTnLst>
                          </p:cTn>
                        </p:par>
                        <p:par>
                          <p:cTn id="318" fill="hold">
                            <p:stCondLst>
                              <p:cond delay="2500"/>
                            </p:stCondLst>
                            <p:childTnLst>
                              <p:par>
                                <p:cTn id="319" presetID="10" presetClass="entr" presetSubtype="0" fill="hold" nodeType="afterEffect">
                                  <p:stCondLst>
                                    <p:cond delay="0"/>
                                  </p:stCondLst>
                                  <p:childTnLst>
                                    <p:set>
                                      <p:cBhvr>
                                        <p:cTn id="320" dur="1" fill="hold">
                                          <p:stCondLst>
                                            <p:cond delay="0"/>
                                          </p:stCondLst>
                                        </p:cTn>
                                        <p:tgtEl>
                                          <p:spTgt spid="272"/>
                                        </p:tgtEl>
                                        <p:attrNameLst>
                                          <p:attrName>style.visibility</p:attrName>
                                        </p:attrNameLst>
                                      </p:cBhvr>
                                      <p:to>
                                        <p:strVal val="visible"/>
                                      </p:to>
                                    </p:set>
                                    <p:animEffect transition="in" filter="fade">
                                      <p:cBhvr>
                                        <p:cTn id="321" dur="50"/>
                                        <p:tgtEl>
                                          <p:spTgt spid="272"/>
                                        </p:tgtEl>
                                      </p:cBhvr>
                                    </p:animEffect>
                                  </p:childTnLst>
                                </p:cTn>
                              </p:par>
                            </p:childTnLst>
                          </p:cTn>
                        </p:par>
                        <p:par>
                          <p:cTn id="322" fill="hold">
                            <p:stCondLst>
                              <p:cond delay="2550"/>
                            </p:stCondLst>
                            <p:childTnLst>
                              <p:par>
                                <p:cTn id="323" presetID="10" presetClass="entr" presetSubtype="0" fill="hold" nodeType="afterEffect">
                                  <p:stCondLst>
                                    <p:cond delay="0"/>
                                  </p:stCondLst>
                                  <p:childTnLst>
                                    <p:set>
                                      <p:cBhvr>
                                        <p:cTn id="324" dur="1" fill="hold">
                                          <p:stCondLst>
                                            <p:cond delay="0"/>
                                          </p:stCondLst>
                                        </p:cTn>
                                        <p:tgtEl>
                                          <p:spTgt spid="278"/>
                                        </p:tgtEl>
                                        <p:attrNameLst>
                                          <p:attrName>style.visibility</p:attrName>
                                        </p:attrNameLst>
                                      </p:cBhvr>
                                      <p:to>
                                        <p:strVal val="visible"/>
                                      </p:to>
                                    </p:set>
                                    <p:animEffect transition="in" filter="fade">
                                      <p:cBhvr>
                                        <p:cTn id="325" dur="50"/>
                                        <p:tgtEl>
                                          <p:spTgt spid="278"/>
                                        </p:tgtEl>
                                      </p:cBhvr>
                                    </p:animEffect>
                                  </p:childTnLst>
                                </p:cTn>
                              </p:par>
                            </p:childTnLst>
                          </p:cTn>
                        </p:par>
                        <p:par>
                          <p:cTn id="326" fill="hold">
                            <p:stCondLst>
                              <p:cond delay="2600"/>
                            </p:stCondLst>
                            <p:childTnLst>
                              <p:par>
                                <p:cTn id="327" presetID="10" presetClass="entr" presetSubtype="0" fill="hold" nodeType="afterEffect">
                                  <p:stCondLst>
                                    <p:cond delay="0"/>
                                  </p:stCondLst>
                                  <p:childTnLst>
                                    <p:set>
                                      <p:cBhvr>
                                        <p:cTn id="328" dur="1" fill="hold">
                                          <p:stCondLst>
                                            <p:cond delay="0"/>
                                          </p:stCondLst>
                                        </p:cTn>
                                        <p:tgtEl>
                                          <p:spTgt spid="284"/>
                                        </p:tgtEl>
                                        <p:attrNameLst>
                                          <p:attrName>style.visibility</p:attrName>
                                        </p:attrNameLst>
                                      </p:cBhvr>
                                      <p:to>
                                        <p:strVal val="visible"/>
                                      </p:to>
                                    </p:set>
                                    <p:animEffect transition="in" filter="fade">
                                      <p:cBhvr>
                                        <p:cTn id="329" dur="50"/>
                                        <p:tgtEl>
                                          <p:spTgt spid="284"/>
                                        </p:tgtEl>
                                      </p:cBhvr>
                                    </p:animEffect>
                                  </p:childTnLst>
                                </p:cTn>
                              </p:par>
                            </p:childTnLst>
                          </p:cTn>
                        </p:par>
                        <p:par>
                          <p:cTn id="330" fill="hold">
                            <p:stCondLst>
                              <p:cond delay="2650"/>
                            </p:stCondLst>
                            <p:childTnLst>
                              <p:par>
                                <p:cTn id="331" presetID="10" presetClass="entr" presetSubtype="0" fill="hold" nodeType="afterEffect">
                                  <p:stCondLst>
                                    <p:cond delay="0"/>
                                  </p:stCondLst>
                                  <p:childTnLst>
                                    <p:set>
                                      <p:cBhvr>
                                        <p:cTn id="332" dur="1" fill="hold">
                                          <p:stCondLst>
                                            <p:cond delay="0"/>
                                          </p:stCondLst>
                                        </p:cTn>
                                        <p:tgtEl>
                                          <p:spTgt spid="290"/>
                                        </p:tgtEl>
                                        <p:attrNameLst>
                                          <p:attrName>style.visibility</p:attrName>
                                        </p:attrNameLst>
                                      </p:cBhvr>
                                      <p:to>
                                        <p:strVal val="visible"/>
                                      </p:to>
                                    </p:set>
                                    <p:animEffect transition="in" filter="fade">
                                      <p:cBhvr>
                                        <p:cTn id="333" dur="50"/>
                                        <p:tgtEl>
                                          <p:spTgt spid="290"/>
                                        </p:tgtEl>
                                      </p:cBhvr>
                                    </p:animEffect>
                                  </p:childTnLst>
                                </p:cTn>
                              </p:par>
                            </p:childTnLst>
                          </p:cTn>
                        </p:par>
                        <p:par>
                          <p:cTn id="334" fill="hold">
                            <p:stCondLst>
                              <p:cond delay="2700"/>
                            </p:stCondLst>
                            <p:childTnLst>
                              <p:par>
                                <p:cTn id="335" presetID="10" presetClass="entr" presetSubtype="0" fill="hold" nodeType="afterEffect">
                                  <p:stCondLst>
                                    <p:cond delay="0"/>
                                  </p:stCondLst>
                                  <p:childTnLst>
                                    <p:set>
                                      <p:cBhvr>
                                        <p:cTn id="336" dur="1" fill="hold">
                                          <p:stCondLst>
                                            <p:cond delay="0"/>
                                          </p:stCondLst>
                                        </p:cTn>
                                        <p:tgtEl>
                                          <p:spTgt spid="296"/>
                                        </p:tgtEl>
                                        <p:attrNameLst>
                                          <p:attrName>style.visibility</p:attrName>
                                        </p:attrNameLst>
                                      </p:cBhvr>
                                      <p:to>
                                        <p:strVal val="visible"/>
                                      </p:to>
                                    </p:set>
                                    <p:animEffect transition="in" filter="fade">
                                      <p:cBhvr>
                                        <p:cTn id="337" dur="50"/>
                                        <p:tgtEl>
                                          <p:spTgt spid="296"/>
                                        </p:tgtEl>
                                      </p:cBhvr>
                                    </p:animEffect>
                                  </p:childTnLst>
                                </p:cTn>
                              </p:par>
                            </p:childTnLst>
                          </p:cTn>
                        </p:par>
                        <p:par>
                          <p:cTn id="338" fill="hold">
                            <p:stCondLst>
                              <p:cond delay="2750"/>
                            </p:stCondLst>
                            <p:childTnLst>
                              <p:par>
                                <p:cTn id="339" presetID="10" presetClass="entr" presetSubtype="0" fill="hold" nodeType="afterEffect">
                                  <p:stCondLst>
                                    <p:cond delay="0"/>
                                  </p:stCondLst>
                                  <p:childTnLst>
                                    <p:set>
                                      <p:cBhvr>
                                        <p:cTn id="340" dur="1" fill="hold">
                                          <p:stCondLst>
                                            <p:cond delay="0"/>
                                          </p:stCondLst>
                                        </p:cTn>
                                        <p:tgtEl>
                                          <p:spTgt spid="302"/>
                                        </p:tgtEl>
                                        <p:attrNameLst>
                                          <p:attrName>style.visibility</p:attrName>
                                        </p:attrNameLst>
                                      </p:cBhvr>
                                      <p:to>
                                        <p:strVal val="visible"/>
                                      </p:to>
                                    </p:set>
                                    <p:animEffect transition="in" filter="fade">
                                      <p:cBhvr>
                                        <p:cTn id="341" dur="50"/>
                                        <p:tgtEl>
                                          <p:spTgt spid="302"/>
                                        </p:tgtEl>
                                      </p:cBhvr>
                                    </p:animEffect>
                                  </p:childTnLst>
                                </p:cTn>
                              </p:par>
                            </p:childTnLst>
                          </p:cTn>
                        </p:par>
                        <p:par>
                          <p:cTn id="342" fill="hold">
                            <p:stCondLst>
                              <p:cond delay="2800"/>
                            </p:stCondLst>
                            <p:childTnLst>
                              <p:par>
                                <p:cTn id="343" presetID="10" presetClass="entr" presetSubtype="0" fill="hold" nodeType="afterEffect">
                                  <p:stCondLst>
                                    <p:cond delay="0"/>
                                  </p:stCondLst>
                                  <p:childTnLst>
                                    <p:set>
                                      <p:cBhvr>
                                        <p:cTn id="344" dur="1" fill="hold">
                                          <p:stCondLst>
                                            <p:cond delay="0"/>
                                          </p:stCondLst>
                                        </p:cTn>
                                        <p:tgtEl>
                                          <p:spTgt spid="218"/>
                                        </p:tgtEl>
                                        <p:attrNameLst>
                                          <p:attrName>style.visibility</p:attrName>
                                        </p:attrNameLst>
                                      </p:cBhvr>
                                      <p:to>
                                        <p:strVal val="visible"/>
                                      </p:to>
                                    </p:set>
                                    <p:animEffect transition="in" filter="fade">
                                      <p:cBhvr>
                                        <p:cTn id="345" dur="50"/>
                                        <p:tgtEl>
                                          <p:spTgt spid="218"/>
                                        </p:tgtEl>
                                      </p:cBhvr>
                                    </p:animEffect>
                                  </p:childTnLst>
                                </p:cTn>
                              </p:par>
                            </p:childTnLst>
                          </p:cTn>
                        </p:par>
                        <p:par>
                          <p:cTn id="346" fill="hold">
                            <p:stCondLst>
                              <p:cond delay="2850"/>
                            </p:stCondLst>
                            <p:childTnLst>
                              <p:par>
                                <p:cTn id="347" presetID="10" presetClass="entr" presetSubtype="0" fill="hold" nodeType="afterEffect">
                                  <p:stCondLst>
                                    <p:cond delay="0"/>
                                  </p:stCondLst>
                                  <p:childTnLst>
                                    <p:set>
                                      <p:cBhvr>
                                        <p:cTn id="348" dur="1" fill="hold">
                                          <p:stCondLst>
                                            <p:cond delay="0"/>
                                          </p:stCondLst>
                                        </p:cTn>
                                        <p:tgtEl>
                                          <p:spTgt spid="221"/>
                                        </p:tgtEl>
                                        <p:attrNameLst>
                                          <p:attrName>style.visibility</p:attrName>
                                        </p:attrNameLst>
                                      </p:cBhvr>
                                      <p:to>
                                        <p:strVal val="visible"/>
                                      </p:to>
                                    </p:set>
                                    <p:animEffect transition="in" filter="fade">
                                      <p:cBhvr>
                                        <p:cTn id="349" dur="50"/>
                                        <p:tgtEl>
                                          <p:spTgt spid="221"/>
                                        </p:tgtEl>
                                      </p:cBhvr>
                                    </p:animEffect>
                                  </p:childTnLst>
                                </p:cTn>
                              </p:par>
                            </p:childTnLst>
                          </p:cTn>
                        </p:par>
                        <p:par>
                          <p:cTn id="350" fill="hold">
                            <p:stCondLst>
                              <p:cond delay="2900"/>
                            </p:stCondLst>
                            <p:childTnLst>
                              <p:par>
                                <p:cTn id="351" presetID="10" presetClass="entr" presetSubtype="0" fill="hold" nodeType="afterEffect">
                                  <p:stCondLst>
                                    <p:cond delay="0"/>
                                  </p:stCondLst>
                                  <p:childTnLst>
                                    <p:set>
                                      <p:cBhvr>
                                        <p:cTn id="352" dur="1" fill="hold">
                                          <p:stCondLst>
                                            <p:cond delay="0"/>
                                          </p:stCondLst>
                                        </p:cTn>
                                        <p:tgtEl>
                                          <p:spTgt spid="224"/>
                                        </p:tgtEl>
                                        <p:attrNameLst>
                                          <p:attrName>style.visibility</p:attrName>
                                        </p:attrNameLst>
                                      </p:cBhvr>
                                      <p:to>
                                        <p:strVal val="visible"/>
                                      </p:to>
                                    </p:set>
                                    <p:animEffect transition="in" filter="fade">
                                      <p:cBhvr>
                                        <p:cTn id="353" dur="50"/>
                                        <p:tgtEl>
                                          <p:spTgt spid="224"/>
                                        </p:tgtEl>
                                      </p:cBhvr>
                                    </p:animEffect>
                                  </p:childTnLst>
                                </p:cTn>
                              </p:par>
                            </p:childTnLst>
                          </p:cTn>
                        </p:par>
                        <p:par>
                          <p:cTn id="354" fill="hold">
                            <p:stCondLst>
                              <p:cond delay="2950"/>
                            </p:stCondLst>
                            <p:childTnLst>
                              <p:par>
                                <p:cTn id="355" presetID="10" presetClass="entr" presetSubtype="0" fill="hold" nodeType="afterEffect">
                                  <p:stCondLst>
                                    <p:cond delay="0"/>
                                  </p:stCondLst>
                                  <p:childTnLst>
                                    <p:set>
                                      <p:cBhvr>
                                        <p:cTn id="356" dur="1" fill="hold">
                                          <p:stCondLst>
                                            <p:cond delay="0"/>
                                          </p:stCondLst>
                                        </p:cTn>
                                        <p:tgtEl>
                                          <p:spTgt spid="227"/>
                                        </p:tgtEl>
                                        <p:attrNameLst>
                                          <p:attrName>style.visibility</p:attrName>
                                        </p:attrNameLst>
                                      </p:cBhvr>
                                      <p:to>
                                        <p:strVal val="visible"/>
                                      </p:to>
                                    </p:set>
                                    <p:animEffect transition="in" filter="fade">
                                      <p:cBhvr>
                                        <p:cTn id="357" dur="50"/>
                                        <p:tgtEl>
                                          <p:spTgt spid="227"/>
                                        </p:tgtEl>
                                      </p:cBhvr>
                                    </p:animEffect>
                                  </p:childTnLst>
                                </p:cTn>
                              </p:par>
                            </p:childTnLst>
                          </p:cTn>
                        </p:par>
                        <p:par>
                          <p:cTn id="358" fill="hold">
                            <p:stCondLst>
                              <p:cond delay="3000"/>
                            </p:stCondLst>
                            <p:childTnLst>
                              <p:par>
                                <p:cTn id="359" presetID="10" presetClass="entr" presetSubtype="0" fill="hold" nodeType="afterEffect">
                                  <p:stCondLst>
                                    <p:cond delay="0"/>
                                  </p:stCondLst>
                                  <p:childTnLst>
                                    <p:set>
                                      <p:cBhvr>
                                        <p:cTn id="360" dur="1" fill="hold">
                                          <p:stCondLst>
                                            <p:cond delay="0"/>
                                          </p:stCondLst>
                                        </p:cTn>
                                        <p:tgtEl>
                                          <p:spTgt spid="230"/>
                                        </p:tgtEl>
                                        <p:attrNameLst>
                                          <p:attrName>style.visibility</p:attrName>
                                        </p:attrNameLst>
                                      </p:cBhvr>
                                      <p:to>
                                        <p:strVal val="visible"/>
                                      </p:to>
                                    </p:set>
                                    <p:animEffect transition="in" filter="fade">
                                      <p:cBhvr>
                                        <p:cTn id="361" dur="50"/>
                                        <p:tgtEl>
                                          <p:spTgt spid="230"/>
                                        </p:tgtEl>
                                      </p:cBhvr>
                                    </p:animEffect>
                                  </p:childTnLst>
                                </p:cTn>
                              </p:par>
                            </p:childTnLst>
                          </p:cTn>
                        </p:par>
                        <p:par>
                          <p:cTn id="362" fill="hold">
                            <p:stCondLst>
                              <p:cond delay="3050"/>
                            </p:stCondLst>
                            <p:childTnLst>
                              <p:par>
                                <p:cTn id="363" presetID="10" presetClass="entr" presetSubtype="0" fill="hold" nodeType="afterEffect">
                                  <p:stCondLst>
                                    <p:cond delay="0"/>
                                  </p:stCondLst>
                                  <p:childTnLst>
                                    <p:set>
                                      <p:cBhvr>
                                        <p:cTn id="364" dur="1" fill="hold">
                                          <p:stCondLst>
                                            <p:cond delay="0"/>
                                          </p:stCondLst>
                                        </p:cTn>
                                        <p:tgtEl>
                                          <p:spTgt spid="233"/>
                                        </p:tgtEl>
                                        <p:attrNameLst>
                                          <p:attrName>style.visibility</p:attrName>
                                        </p:attrNameLst>
                                      </p:cBhvr>
                                      <p:to>
                                        <p:strVal val="visible"/>
                                      </p:to>
                                    </p:set>
                                    <p:animEffect transition="in" filter="fade">
                                      <p:cBhvr>
                                        <p:cTn id="365" dur="50"/>
                                        <p:tgtEl>
                                          <p:spTgt spid="233"/>
                                        </p:tgtEl>
                                      </p:cBhvr>
                                    </p:animEffect>
                                  </p:childTnLst>
                                </p:cTn>
                              </p:par>
                            </p:childTnLst>
                          </p:cTn>
                        </p:par>
                        <p:par>
                          <p:cTn id="366" fill="hold">
                            <p:stCondLst>
                              <p:cond delay="3100"/>
                            </p:stCondLst>
                            <p:childTnLst>
                              <p:par>
                                <p:cTn id="367" presetID="10" presetClass="entr" presetSubtype="0" fill="hold" nodeType="afterEffect">
                                  <p:stCondLst>
                                    <p:cond delay="0"/>
                                  </p:stCondLst>
                                  <p:childTnLst>
                                    <p:set>
                                      <p:cBhvr>
                                        <p:cTn id="368" dur="1" fill="hold">
                                          <p:stCondLst>
                                            <p:cond delay="0"/>
                                          </p:stCondLst>
                                        </p:cTn>
                                        <p:tgtEl>
                                          <p:spTgt spid="236"/>
                                        </p:tgtEl>
                                        <p:attrNameLst>
                                          <p:attrName>style.visibility</p:attrName>
                                        </p:attrNameLst>
                                      </p:cBhvr>
                                      <p:to>
                                        <p:strVal val="visible"/>
                                      </p:to>
                                    </p:set>
                                    <p:animEffect transition="in" filter="fade">
                                      <p:cBhvr>
                                        <p:cTn id="369" dur="50"/>
                                        <p:tgtEl>
                                          <p:spTgt spid="236"/>
                                        </p:tgtEl>
                                      </p:cBhvr>
                                    </p:animEffect>
                                  </p:childTnLst>
                                </p:cTn>
                              </p:par>
                            </p:childTnLst>
                          </p:cTn>
                        </p:par>
                        <p:par>
                          <p:cTn id="370" fill="hold">
                            <p:stCondLst>
                              <p:cond delay="3150"/>
                            </p:stCondLst>
                            <p:childTnLst>
                              <p:par>
                                <p:cTn id="371" presetID="10" presetClass="entr" presetSubtype="0" fill="hold" nodeType="afterEffect">
                                  <p:stCondLst>
                                    <p:cond delay="0"/>
                                  </p:stCondLst>
                                  <p:childTnLst>
                                    <p:set>
                                      <p:cBhvr>
                                        <p:cTn id="372" dur="1" fill="hold">
                                          <p:stCondLst>
                                            <p:cond delay="0"/>
                                          </p:stCondLst>
                                        </p:cTn>
                                        <p:tgtEl>
                                          <p:spTgt spid="239"/>
                                        </p:tgtEl>
                                        <p:attrNameLst>
                                          <p:attrName>style.visibility</p:attrName>
                                        </p:attrNameLst>
                                      </p:cBhvr>
                                      <p:to>
                                        <p:strVal val="visible"/>
                                      </p:to>
                                    </p:set>
                                    <p:animEffect transition="in" filter="fade">
                                      <p:cBhvr>
                                        <p:cTn id="373" dur="50"/>
                                        <p:tgtEl>
                                          <p:spTgt spid="239"/>
                                        </p:tgtEl>
                                      </p:cBhvr>
                                    </p:animEffect>
                                  </p:childTnLst>
                                </p:cTn>
                              </p:par>
                            </p:childTnLst>
                          </p:cTn>
                        </p:par>
                        <p:par>
                          <p:cTn id="374" fill="hold">
                            <p:stCondLst>
                              <p:cond delay="3200"/>
                            </p:stCondLst>
                            <p:childTnLst>
                              <p:par>
                                <p:cTn id="375" presetID="10" presetClass="entr" presetSubtype="0" fill="hold" nodeType="afterEffect">
                                  <p:stCondLst>
                                    <p:cond delay="0"/>
                                  </p:stCondLst>
                                  <p:childTnLst>
                                    <p:set>
                                      <p:cBhvr>
                                        <p:cTn id="376" dur="1" fill="hold">
                                          <p:stCondLst>
                                            <p:cond delay="0"/>
                                          </p:stCondLst>
                                        </p:cTn>
                                        <p:tgtEl>
                                          <p:spTgt spid="242"/>
                                        </p:tgtEl>
                                        <p:attrNameLst>
                                          <p:attrName>style.visibility</p:attrName>
                                        </p:attrNameLst>
                                      </p:cBhvr>
                                      <p:to>
                                        <p:strVal val="visible"/>
                                      </p:to>
                                    </p:set>
                                    <p:animEffect transition="in" filter="fade">
                                      <p:cBhvr>
                                        <p:cTn id="377" dur="50"/>
                                        <p:tgtEl>
                                          <p:spTgt spid="242"/>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nodeType="clickEffect">
                                  <p:stCondLst>
                                    <p:cond delay="0"/>
                                  </p:stCondLst>
                                  <p:childTnLst>
                                    <p:set>
                                      <p:cBhvr>
                                        <p:cTn id="381" dur="1" fill="hold">
                                          <p:stCondLst>
                                            <p:cond delay="0"/>
                                          </p:stCondLst>
                                        </p:cTn>
                                        <p:tgtEl>
                                          <p:spTgt spid="42"/>
                                        </p:tgtEl>
                                        <p:attrNameLst>
                                          <p:attrName>style.visibility</p:attrName>
                                        </p:attrNameLst>
                                      </p:cBhvr>
                                      <p:to>
                                        <p:strVal val="visible"/>
                                      </p:to>
                                    </p:set>
                                    <p:animEffect transition="in" filter="fade">
                                      <p:cBhvr>
                                        <p:cTn id="382" dur="200"/>
                                        <p:tgtEl>
                                          <p:spTgt spid="42"/>
                                        </p:tgtEl>
                                      </p:cBhvr>
                                    </p:animEffect>
                                  </p:childTnLst>
                                </p:cTn>
                              </p:par>
                            </p:childTnLst>
                          </p:cTn>
                        </p:par>
                        <p:par>
                          <p:cTn id="383" fill="hold">
                            <p:stCondLst>
                              <p:cond delay="200"/>
                            </p:stCondLst>
                            <p:childTnLst>
                              <p:par>
                                <p:cTn id="384" presetID="10" presetClass="entr" presetSubtype="0" fill="hold" nodeType="afterEffect">
                                  <p:stCondLst>
                                    <p:cond delay="0"/>
                                  </p:stCondLst>
                                  <p:childTnLst>
                                    <p:set>
                                      <p:cBhvr>
                                        <p:cTn id="385" dur="1" fill="hold">
                                          <p:stCondLst>
                                            <p:cond delay="0"/>
                                          </p:stCondLst>
                                        </p:cTn>
                                        <p:tgtEl>
                                          <p:spTgt spid="629"/>
                                        </p:tgtEl>
                                        <p:attrNameLst>
                                          <p:attrName>style.visibility</p:attrName>
                                        </p:attrNameLst>
                                      </p:cBhvr>
                                      <p:to>
                                        <p:strVal val="visible"/>
                                      </p:to>
                                    </p:set>
                                    <p:animEffect transition="in" filter="fade">
                                      <p:cBhvr>
                                        <p:cTn id="386" dur="50"/>
                                        <p:tgtEl>
                                          <p:spTgt spid="629"/>
                                        </p:tgtEl>
                                      </p:cBhvr>
                                    </p:animEffect>
                                  </p:childTnLst>
                                </p:cTn>
                              </p:par>
                            </p:childTnLst>
                          </p:cTn>
                        </p:par>
                        <p:par>
                          <p:cTn id="387" fill="hold">
                            <p:stCondLst>
                              <p:cond delay="250"/>
                            </p:stCondLst>
                            <p:childTnLst>
                              <p:par>
                                <p:cTn id="388" presetID="10" presetClass="entr" presetSubtype="0" fill="hold" nodeType="afterEffect">
                                  <p:stCondLst>
                                    <p:cond delay="0"/>
                                  </p:stCondLst>
                                  <p:childTnLst>
                                    <p:set>
                                      <p:cBhvr>
                                        <p:cTn id="389" dur="1" fill="hold">
                                          <p:stCondLst>
                                            <p:cond delay="0"/>
                                          </p:stCondLst>
                                        </p:cTn>
                                        <p:tgtEl>
                                          <p:spTgt spid="623"/>
                                        </p:tgtEl>
                                        <p:attrNameLst>
                                          <p:attrName>style.visibility</p:attrName>
                                        </p:attrNameLst>
                                      </p:cBhvr>
                                      <p:to>
                                        <p:strVal val="visible"/>
                                      </p:to>
                                    </p:set>
                                    <p:animEffect transition="in" filter="fade">
                                      <p:cBhvr>
                                        <p:cTn id="390" dur="50"/>
                                        <p:tgtEl>
                                          <p:spTgt spid="623"/>
                                        </p:tgtEl>
                                      </p:cBhvr>
                                    </p:animEffect>
                                  </p:childTnLst>
                                </p:cTn>
                              </p:par>
                            </p:childTnLst>
                          </p:cTn>
                        </p:par>
                        <p:par>
                          <p:cTn id="391" fill="hold">
                            <p:stCondLst>
                              <p:cond delay="300"/>
                            </p:stCondLst>
                            <p:childTnLst>
                              <p:par>
                                <p:cTn id="392" presetID="10" presetClass="entr" presetSubtype="0" fill="hold" nodeType="afterEffect">
                                  <p:stCondLst>
                                    <p:cond delay="0"/>
                                  </p:stCondLst>
                                  <p:childTnLst>
                                    <p:set>
                                      <p:cBhvr>
                                        <p:cTn id="393" dur="1" fill="hold">
                                          <p:stCondLst>
                                            <p:cond delay="0"/>
                                          </p:stCondLst>
                                        </p:cTn>
                                        <p:tgtEl>
                                          <p:spTgt spid="617"/>
                                        </p:tgtEl>
                                        <p:attrNameLst>
                                          <p:attrName>style.visibility</p:attrName>
                                        </p:attrNameLst>
                                      </p:cBhvr>
                                      <p:to>
                                        <p:strVal val="visible"/>
                                      </p:to>
                                    </p:set>
                                    <p:animEffect transition="in" filter="fade">
                                      <p:cBhvr>
                                        <p:cTn id="394" dur="50"/>
                                        <p:tgtEl>
                                          <p:spTgt spid="617"/>
                                        </p:tgtEl>
                                      </p:cBhvr>
                                    </p:animEffect>
                                  </p:childTnLst>
                                </p:cTn>
                              </p:par>
                            </p:childTnLst>
                          </p:cTn>
                        </p:par>
                        <p:par>
                          <p:cTn id="395" fill="hold">
                            <p:stCondLst>
                              <p:cond delay="350"/>
                            </p:stCondLst>
                            <p:childTnLst>
                              <p:par>
                                <p:cTn id="396" presetID="10" presetClass="entr" presetSubtype="0" fill="hold" nodeType="afterEffect">
                                  <p:stCondLst>
                                    <p:cond delay="0"/>
                                  </p:stCondLst>
                                  <p:childTnLst>
                                    <p:set>
                                      <p:cBhvr>
                                        <p:cTn id="397" dur="1" fill="hold">
                                          <p:stCondLst>
                                            <p:cond delay="0"/>
                                          </p:stCondLst>
                                        </p:cTn>
                                        <p:tgtEl>
                                          <p:spTgt spid="611"/>
                                        </p:tgtEl>
                                        <p:attrNameLst>
                                          <p:attrName>style.visibility</p:attrName>
                                        </p:attrNameLst>
                                      </p:cBhvr>
                                      <p:to>
                                        <p:strVal val="visible"/>
                                      </p:to>
                                    </p:set>
                                    <p:animEffect transition="in" filter="fade">
                                      <p:cBhvr>
                                        <p:cTn id="398" dur="50"/>
                                        <p:tgtEl>
                                          <p:spTgt spid="611"/>
                                        </p:tgtEl>
                                      </p:cBhvr>
                                    </p:animEffect>
                                  </p:childTnLst>
                                </p:cTn>
                              </p:par>
                            </p:childTnLst>
                          </p:cTn>
                        </p:par>
                        <p:par>
                          <p:cTn id="399" fill="hold">
                            <p:stCondLst>
                              <p:cond delay="400"/>
                            </p:stCondLst>
                            <p:childTnLst>
                              <p:par>
                                <p:cTn id="400" presetID="10" presetClass="entr" presetSubtype="0" fill="hold" nodeType="afterEffect">
                                  <p:stCondLst>
                                    <p:cond delay="0"/>
                                  </p:stCondLst>
                                  <p:childTnLst>
                                    <p:set>
                                      <p:cBhvr>
                                        <p:cTn id="401" dur="1" fill="hold">
                                          <p:stCondLst>
                                            <p:cond delay="0"/>
                                          </p:stCondLst>
                                        </p:cTn>
                                        <p:tgtEl>
                                          <p:spTgt spid="605"/>
                                        </p:tgtEl>
                                        <p:attrNameLst>
                                          <p:attrName>style.visibility</p:attrName>
                                        </p:attrNameLst>
                                      </p:cBhvr>
                                      <p:to>
                                        <p:strVal val="visible"/>
                                      </p:to>
                                    </p:set>
                                    <p:animEffect transition="in" filter="fade">
                                      <p:cBhvr>
                                        <p:cTn id="402" dur="50"/>
                                        <p:tgtEl>
                                          <p:spTgt spid="605"/>
                                        </p:tgtEl>
                                      </p:cBhvr>
                                    </p:animEffect>
                                  </p:childTnLst>
                                </p:cTn>
                              </p:par>
                            </p:childTnLst>
                          </p:cTn>
                        </p:par>
                        <p:par>
                          <p:cTn id="403" fill="hold">
                            <p:stCondLst>
                              <p:cond delay="450"/>
                            </p:stCondLst>
                            <p:childTnLst>
                              <p:par>
                                <p:cTn id="404" presetID="10" presetClass="entr" presetSubtype="0" fill="hold" nodeType="afterEffect">
                                  <p:stCondLst>
                                    <p:cond delay="0"/>
                                  </p:stCondLst>
                                  <p:childTnLst>
                                    <p:set>
                                      <p:cBhvr>
                                        <p:cTn id="405" dur="1" fill="hold">
                                          <p:stCondLst>
                                            <p:cond delay="0"/>
                                          </p:stCondLst>
                                        </p:cTn>
                                        <p:tgtEl>
                                          <p:spTgt spid="482"/>
                                        </p:tgtEl>
                                        <p:attrNameLst>
                                          <p:attrName>style.visibility</p:attrName>
                                        </p:attrNameLst>
                                      </p:cBhvr>
                                      <p:to>
                                        <p:strVal val="visible"/>
                                      </p:to>
                                    </p:set>
                                    <p:animEffect transition="in" filter="fade">
                                      <p:cBhvr>
                                        <p:cTn id="406" dur="50"/>
                                        <p:tgtEl>
                                          <p:spTgt spid="482"/>
                                        </p:tgtEl>
                                      </p:cBhvr>
                                    </p:animEffect>
                                  </p:childTnLst>
                                </p:cTn>
                              </p:par>
                            </p:childTnLst>
                          </p:cTn>
                        </p:par>
                        <p:par>
                          <p:cTn id="407" fill="hold">
                            <p:stCondLst>
                              <p:cond delay="500"/>
                            </p:stCondLst>
                            <p:childTnLst>
                              <p:par>
                                <p:cTn id="408" presetID="10" presetClass="entr" presetSubtype="0" fill="hold" nodeType="afterEffect">
                                  <p:stCondLst>
                                    <p:cond delay="0"/>
                                  </p:stCondLst>
                                  <p:childTnLst>
                                    <p:set>
                                      <p:cBhvr>
                                        <p:cTn id="409" dur="1" fill="hold">
                                          <p:stCondLst>
                                            <p:cond delay="0"/>
                                          </p:stCondLst>
                                        </p:cTn>
                                        <p:tgtEl>
                                          <p:spTgt spid="476"/>
                                        </p:tgtEl>
                                        <p:attrNameLst>
                                          <p:attrName>style.visibility</p:attrName>
                                        </p:attrNameLst>
                                      </p:cBhvr>
                                      <p:to>
                                        <p:strVal val="visible"/>
                                      </p:to>
                                    </p:set>
                                    <p:animEffect transition="in" filter="fade">
                                      <p:cBhvr>
                                        <p:cTn id="410" dur="50"/>
                                        <p:tgtEl>
                                          <p:spTgt spid="476"/>
                                        </p:tgtEl>
                                      </p:cBhvr>
                                    </p:animEffect>
                                  </p:childTnLst>
                                </p:cTn>
                              </p:par>
                            </p:childTnLst>
                          </p:cTn>
                        </p:par>
                        <p:par>
                          <p:cTn id="411" fill="hold">
                            <p:stCondLst>
                              <p:cond delay="550"/>
                            </p:stCondLst>
                            <p:childTnLst>
                              <p:par>
                                <p:cTn id="412" presetID="10" presetClass="entr" presetSubtype="0" fill="hold" nodeType="afterEffect">
                                  <p:stCondLst>
                                    <p:cond delay="0"/>
                                  </p:stCondLst>
                                  <p:childTnLst>
                                    <p:set>
                                      <p:cBhvr>
                                        <p:cTn id="413" dur="1" fill="hold">
                                          <p:stCondLst>
                                            <p:cond delay="0"/>
                                          </p:stCondLst>
                                        </p:cTn>
                                        <p:tgtEl>
                                          <p:spTgt spid="599"/>
                                        </p:tgtEl>
                                        <p:attrNameLst>
                                          <p:attrName>style.visibility</p:attrName>
                                        </p:attrNameLst>
                                      </p:cBhvr>
                                      <p:to>
                                        <p:strVal val="visible"/>
                                      </p:to>
                                    </p:set>
                                    <p:animEffect transition="in" filter="fade">
                                      <p:cBhvr>
                                        <p:cTn id="414" dur="50"/>
                                        <p:tgtEl>
                                          <p:spTgt spid="599"/>
                                        </p:tgtEl>
                                      </p:cBhvr>
                                    </p:animEffect>
                                  </p:childTnLst>
                                </p:cTn>
                              </p:par>
                            </p:childTnLst>
                          </p:cTn>
                        </p:par>
                        <p:par>
                          <p:cTn id="415" fill="hold">
                            <p:stCondLst>
                              <p:cond delay="600"/>
                            </p:stCondLst>
                            <p:childTnLst>
                              <p:par>
                                <p:cTn id="416" presetID="10" presetClass="entr" presetSubtype="0" fill="hold" nodeType="afterEffect">
                                  <p:stCondLst>
                                    <p:cond delay="0"/>
                                  </p:stCondLst>
                                  <p:childTnLst>
                                    <p:set>
                                      <p:cBhvr>
                                        <p:cTn id="417" dur="1" fill="hold">
                                          <p:stCondLst>
                                            <p:cond delay="0"/>
                                          </p:stCondLst>
                                        </p:cTn>
                                        <p:tgtEl>
                                          <p:spTgt spid="593"/>
                                        </p:tgtEl>
                                        <p:attrNameLst>
                                          <p:attrName>style.visibility</p:attrName>
                                        </p:attrNameLst>
                                      </p:cBhvr>
                                      <p:to>
                                        <p:strVal val="visible"/>
                                      </p:to>
                                    </p:set>
                                    <p:animEffect transition="in" filter="fade">
                                      <p:cBhvr>
                                        <p:cTn id="418" dur="50"/>
                                        <p:tgtEl>
                                          <p:spTgt spid="593"/>
                                        </p:tgtEl>
                                      </p:cBhvr>
                                    </p:animEffect>
                                  </p:childTnLst>
                                </p:cTn>
                              </p:par>
                            </p:childTnLst>
                          </p:cTn>
                        </p:par>
                        <p:par>
                          <p:cTn id="419" fill="hold">
                            <p:stCondLst>
                              <p:cond delay="650"/>
                            </p:stCondLst>
                            <p:childTnLst>
                              <p:par>
                                <p:cTn id="420" presetID="10" presetClass="entr" presetSubtype="0" fill="hold" nodeType="afterEffect">
                                  <p:stCondLst>
                                    <p:cond delay="0"/>
                                  </p:stCondLst>
                                  <p:childTnLst>
                                    <p:set>
                                      <p:cBhvr>
                                        <p:cTn id="421" dur="1" fill="hold">
                                          <p:stCondLst>
                                            <p:cond delay="0"/>
                                          </p:stCondLst>
                                        </p:cTn>
                                        <p:tgtEl>
                                          <p:spTgt spid="587"/>
                                        </p:tgtEl>
                                        <p:attrNameLst>
                                          <p:attrName>style.visibility</p:attrName>
                                        </p:attrNameLst>
                                      </p:cBhvr>
                                      <p:to>
                                        <p:strVal val="visible"/>
                                      </p:to>
                                    </p:set>
                                    <p:animEffect transition="in" filter="fade">
                                      <p:cBhvr>
                                        <p:cTn id="422" dur="50"/>
                                        <p:tgtEl>
                                          <p:spTgt spid="587"/>
                                        </p:tgtEl>
                                      </p:cBhvr>
                                    </p:animEffect>
                                  </p:childTnLst>
                                </p:cTn>
                              </p:par>
                            </p:childTnLst>
                          </p:cTn>
                        </p:par>
                        <p:par>
                          <p:cTn id="423" fill="hold">
                            <p:stCondLst>
                              <p:cond delay="700"/>
                            </p:stCondLst>
                            <p:childTnLst>
                              <p:par>
                                <p:cTn id="424" presetID="10" presetClass="entr" presetSubtype="0" fill="hold" nodeType="afterEffect">
                                  <p:stCondLst>
                                    <p:cond delay="0"/>
                                  </p:stCondLst>
                                  <p:childTnLst>
                                    <p:set>
                                      <p:cBhvr>
                                        <p:cTn id="425" dur="1" fill="hold">
                                          <p:stCondLst>
                                            <p:cond delay="0"/>
                                          </p:stCondLst>
                                        </p:cTn>
                                        <p:tgtEl>
                                          <p:spTgt spid="581"/>
                                        </p:tgtEl>
                                        <p:attrNameLst>
                                          <p:attrName>style.visibility</p:attrName>
                                        </p:attrNameLst>
                                      </p:cBhvr>
                                      <p:to>
                                        <p:strVal val="visible"/>
                                      </p:to>
                                    </p:set>
                                    <p:animEffect transition="in" filter="fade">
                                      <p:cBhvr>
                                        <p:cTn id="426" dur="50"/>
                                        <p:tgtEl>
                                          <p:spTgt spid="581"/>
                                        </p:tgtEl>
                                      </p:cBhvr>
                                    </p:animEffect>
                                  </p:childTnLst>
                                </p:cTn>
                              </p:par>
                            </p:childTnLst>
                          </p:cTn>
                        </p:par>
                        <p:par>
                          <p:cTn id="427" fill="hold">
                            <p:stCondLst>
                              <p:cond delay="750"/>
                            </p:stCondLst>
                            <p:childTnLst>
                              <p:par>
                                <p:cTn id="428" presetID="10" presetClass="entr" presetSubtype="0" fill="hold" nodeType="afterEffect">
                                  <p:stCondLst>
                                    <p:cond delay="0"/>
                                  </p:stCondLst>
                                  <p:childTnLst>
                                    <p:set>
                                      <p:cBhvr>
                                        <p:cTn id="429" dur="1" fill="hold">
                                          <p:stCondLst>
                                            <p:cond delay="0"/>
                                          </p:stCondLst>
                                        </p:cTn>
                                        <p:tgtEl>
                                          <p:spTgt spid="578"/>
                                        </p:tgtEl>
                                        <p:attrNameLst>
                                          <p:attrName>style.visibility</p:attrName>
                                        </p:attrNameLst>
                                      </p:cBhvr>
                                      <p:to>
                                        <p:strVal val="visible"/>
                                      </p:to>
                                    </p:set>
                                    <p:animEffect transition="in" filter="fade">
                                      <p:cBhvr>
                                        <p:cTn id="430" dur="50"/>
                                        <p:tgtEl>
                                          <p:spTgt spid="578"/>
                                        </p:tgtEl>
                                      </p:cBhvr>
                                    </p:animEffect>
                                  </p:childTnLst>
                                </p:cTn>
                              </p:par>
                            </p:childTnLst>
                          </p:cTn>
                        </p:par>
                        <p:par>
                          <p:cTn id="431" fill="hold">
                            <p:stCondLst>
                              <p:cond delay="800"/>
                            </p:stCondLst>
                            <p:childTnLst>
                              <p:par>
                                <p:cTn id="432" presetID="10" presetClass="entr" presetSubtype="0" fill="hold" nodeType="afterEffect">
                                  <p:stCondLst>
                                    <p:cond delay="0"/>
                                  </p:stCondLst>
                                  <p:childTnLst>
                                    <p:set>
                                      <p:cBhvr>
                                        <p:cTn id="433" dur="1" fill="hold">
                                          <p:stCondLst>
                                            <p:cond delay="0"/>
                                          </p:stCondLst>
                                        </p:cTn>
                                        <p:tgtEl>
                                          <p:spTgt spid="575"/>
                                        </p:tgtEl>
                                        <p:attrNameLst>
                                          <p:attrName>style.visibility</p:attrName>
                                        </p:attrNameLst>
                                      </p:cBhvr>
                                      <p:to>
                                        <p:strVal val="visible"/>
                                      </p:to>
                                    </p:set>
                                    <p:animEffect transition="in" filter="fade">
                                      <p:cBhvr>
                                        <p:cTn id="434" dur="50"/>
                                        <p:tgtEl>
                                          <p:spTgt spid="575"/>
                                        </p:tgtEl>
                                      </p:cBhvr>
                                    </p:animEffect>
                                  </p:childTnLst>
                                </p:cTn>
                              </p:par>
                            </p:childTnLst>
                          </p:cTn>
                        </p:par>
                        <p:par>
                          <p:cTn id="435" fill="hold">
                            <p:stCondLst>
                              <p:cond delay="850"/>
                            </p:stCondLst>
                            <p:childTnLst>
                              <p:par>
                                <p:cTn id="436" presetID="10" presetClass="entr" presetSubtype="0" fill="hold" nodeType="afterEffect">
                                  <p:stCondLst>
                                    <p:cond delay="0"/>
                                  </p:stCondLst>
                                  <p:childTnLst>
                                    <p:set>
                                      <p:cBhvr>
                                        <p:cTn id="437" dur="1" fill="hold">
                                          <p:stCondLst>
                                            <p:cond delay="0"/>
                                          </p:stCondLst>
                                        </p:cTn>
                                        <p:tgtEl>
                                          <p:spTgt spid="572"/>
                                        </p:tgtEl>
                                        <p:attrNameLst>
                                          <p:attrName>style.visibility</p:attrName>
                                        </p:attrNameLst>
                                      </p:cBhvr>
                                      <p:to>
                                        <p:strVal val="visible"/>
                                      </p:to>
                                    </p:set>
                                    <p:animEffect transition="in" filter="fade">
                                      <p:cBhvr>
                                        <p:cTn id="438" dur="50"/>
                                        <p:tgtEl>
                                          <p:spTgt spid="572"/>
                                        </p:tgtEl>
                                      </p:cBhvr>
                                    </p:animEffect>
                                  </p:childTnLst>
                                </p:cTn>
                              </p:par>
                            </p:childTnLst>
                          </p:cTn>
                        </p:par>
                        <p:par>
                          <p:cTn id="439" fill="hold">
                            <p:stCondLst>
                              <p:cond delay="900"/>
                            </p:stCondLst>
                            <p:childTnLst>
                              <p:par>
                                <p:cTn id="440" presetID="10" presetClass="entr" presetSubtype="0" fill="hold" nodeType="afterEffect">
                                  <p:stCondLst>
                                    <p:cond delay="0"/>
                                  </p:stCondLst>
                                  <p:childTnLst>
                                    <p:set>
                                      <p:cBhvr>
                                        <p:cTn id="441" dur="1" fill="hold">
                                          <p:stCondLst>
                                            <p:cond delay="0"/>
                                          </p:stCondLst>
                                        </p:cTn>
                                        <p:tgtEl>
                                          <p:spTgt spid="566"/>
                                        </p:tgtEl>
                                        <p:attrNameLst>
                                          <p:attrName>style.visibility</p:attrName>
                                        </p:attrNameLst>
                                      </p:cBhvr>
                                      <p:to>
                                        <p:strVal val="visible"/>
                                      </p:to>
                                    </p:set>
                                    <p:animEffect transition="in" filter="fade">
                                      <p:cBhvr>
                                        <p:cTn id="442" dur="50"/>
                                        <p:tgtEl>
                                          <p:spTgt spid="566"/>
                                        </p:tgtEl>
                                      </p:cBhvr>
                                    </p:animEffect>
                                  </p:childTnLst>
                                </p:cTn>
                              </p:par>
                            </p:childTnLst>
                          </p:cTn>
                        </p:par>
                        <p:par>
                          <p:cTn id="443" fill="hold">
                            <p:stCondLst>
                              <p:cond delay="950"/>
                            </p:stCondLst>
                            <p:childTnLst>
                              <p:par>
                                <p:cTn id="444" presetID="10" presetClass="entr" presetSubtype="0" fill="hold" nodeType="afterEffect">
                                  <p:stCondLst>
                                    <p:cond delay="0"/>
                                  </p:stCondLst>
                                  <p:childTnLst>
                                    <p:set>
                                      <p:cBhvr>
                                        <p:cTn id="445" dur="1" fill="hold">
                                          <p:stCondLst>
                                            <p:cond delay="0"/>
                                          </p:stCondLst>
                                        </p:cTn>
                                        <p:tgtEl>
                                          <p:spTgt spid="536"/>
                                        </p:tgtEl>
                                        <p:attrNameLst>
                                          <p:attrName>style.visibility</p:attrName>
                                        </p:attrNameLst>
                                      </p:cBhvr>
                                      <p:to>
                                        <p:strVal val="visible"/>
                                      </p:to>
                                    </p:set>
                                    <p:animEffect transition="in" filter="fade">
                                      <p:cBhvr>
                                        <p:cTn id="446" dur="50"/>
                                        <p:tgtEl>
                                          <p:spTgt spid="536"/>
                                        </p:tgtEl>
                                      </p:cBhvr>
                                    </p:animEffect>
                                  </p:childTnLst>
                                </p:cTn>
                              </p:par>
                            </p:childTnLst>
                          </p:cTn>
                        </p:par>
                        <p:par>
                          <p:cTn id="447" fill="hold">
                            <p:stCondLst>
                              <p:cond delay="1000"/>
                            </p:stCondLst>
                            <p:childTnLst>
                              <p:par>
                                <p:cTn id="448" presetID="10" presetClass="entr" presetSubtype="0" fill="hold" nodeType="afterEffect">
                                  <p:stCondLst>
                                    <p:cond delay="0"/>
                                  </p:stCondLst>
                                  <p:childTnLst>
                                    <p:set>
                                      <p:cBhvr>
                                        <p:cTn id="449" dur="1" fill="hold">
                                          <p:stCondLst>
                                            <p:cond delay="0"/>
                                          </p:stCondLst>
                                        </p:cTn>
                                        <p:tgtEl>
                                          <p:spTgt spid="524"/>
                                        </p:tgtEl>
                                        <p:attrNameLst>
                                          <p:attrName>style.visibility</p:attrName>
                                        </p:attrNameLst>
                                      </p:cBhvr>
                                      <p:to>
                                        <p:strVal val="visible"/>
                                      </p:to>
                                    </p:set>
                                    <p:animEffect transition="in" filter="fade">
                                      <p:cBhvr>
                                        <p:cTn id="450" dur="50"/>
                                        <p:tgtEl>
                                          <p:spTgt spid="524"/>
                                        </p:tgtEl>
                                      </p:cBhvr>
                                    </p:animEffect>
                                  </p:childTnLst>
                                </p:cTn>
                              </p:par>
                            </p:childTnLst>
                          </p:cTn>
                        </p:par>
                        <p:par>
                          <p:cTn id="451" fill="hold">
                            <p:stCondLst>
                              <p:cond delay="1050"/>
                            </p:stCondLst>
                            <p:childTnLst>
                              <p:par>
                                <p:cTn id="452" presetID="10" presetClass="entr" presetSubtype="0" fill="hold" nodeType="afterEffect">
                                  <p:stCondLst>
                                    <p:cond delay="0"/>
                                  </p:stCondLst>
                                  <p:childTnLst>
                                    <p:set>
                                      <p:cBhvr>
                                        <p:cTn id="453" dur="1" fill="hold">
                                          <p:stCondLst>
                                            <p:cond delay="0"/>
                                          </p:stCondLst>
                                        </p:cTn>
                                        <p:tgtEl>
                                          <p:spTgt spid="518"/>
                                        </p:tgtEl>
                                        <p:attrNameLst>
                                          <p:attrName>style.visibility</p:attrName>
                                        </p:attrNameLst>
                                      </p:cBhvr>
                                      <p:to>
                                        <p:strVal val="visible"/>
                                      </p:to>
                                    </p:set>
                                    <p:animEffect transition="in" filter="fade">
                                      <p:cBhvr>
                                        <p:cTn id="454" dur="50"/>
                                        <p:tgtEl>
                                          <p:spTgt spid="518"/>
                                        </p:tgtEl>
                                      </p:cBhvr>
                                    </p:animEffect>
                                  </p:childTnLst>
                                </p:cTn>
                              </p:par>
                            </p:childTnLst>
                          </p:cTn>
                        </p:par>
                        <p:par>
                          <p:cTn id="455" fill="hold">
                            <p:stCondLst>
                              <p:cond delay="1100"/>
                            </p:stCondLst>
                            <p:childTnLst>
                              <p:par>
                                <p:cTn id="456" presetID="10" presetClass="entr" presetSubtype="0" fill="hold" nodeType="afterEffect">
                                  <p:stCondLst>
                                    <p:cond delay="0"/>
                                  </p:stCondLst>
                                  <p:childTnLst>
                                    <p:set>
                                      <p:cBhvr>
                                        <p:cTn id="457" dur="1" fill="hold">
                                          <p:stCondLst>
                                            <p:cond delay="0"/>
                                          </p:stCondLst>
                                        </p:cTn>
                                        <p:tgtEl>
                                          <p:spTgt spid="512"/>
                                        </p:tgtEl>
                                        <p:attrNameLst>
                                          <p:attrName>style.visibility</p:attrName>
                                        </p:attrNameLst>
                                      </p:cBhvr>
                                      <p:to>
                                        <p:strVal val="visible"/>
                                      </p:to>
                                    </p:set>
                                    <p:animEffect transition="in" filter="fade">
                                      <p:cBhvr>
                                        <p:cTn id="458" dur="50"/>
                                        <p:tgtEl>
                                          <p:spTgt spid="512"/>
                                        </p:tgtEl>
                                      </p:cBhvr>
                                    </p:animEffect>
                                  </p:childTnLst>
                                </p:cTn>
                              </p:par>
                            </p:childTnLst>
                          </p:cTn>
                        </p:par>
                        <p:par>
                          <p:cTn id="459" fill="hold">
                            <p:stCondLst>
                              <p:cond delay="1150"/>
                            </p:stCondLst>
                            <p:childTnLst>
                              <p:par>
                                <p:cTn id="460" presetID="10" presetClass="entr" presetSubtype="0" fill="hold" nodeType="afterEffect">
                                  <p:stCondLst>
                                    <p:cond delay="0"/>
                                  </p:stCondLst>
                                  <p:childTnLst>
                                    <p:set>
                                      <p:cBhvr>
                                        <p:cTn id="461" dur="1" fill="hold">
                                          <p:stCondLst>
                                            <p:cond delay="0"/>
                                          </p:stCondLst>
                                        </p:cTn>
                                        <p:tgtEl>
                                          <p:spTgt spid="485"/>
                                        </p:tgtEl>
                                        <p:attrNameLst>
                                          <p:attrName>style.visibility</p:attrName>
                                        </p:attrNameLst>
                                      </p:cBhvr>
                                      <p:to>
                                        <p:strVal val="visible"/>
                                      </p:to>
                                    </p:set>
                                    <p:animEffect transition="in" filter="fade">
                                      <p:cBhvr>
                                        <p:cTn id="462" dur="50"/>
                                        <p:tgtEl>
                                          <p:spTgt spid="485"/>
                                        </p:tgtEl>
                                      </p:cBhvr>
                                    </p:animEffect>
                                  </p:childTnLst>
                                </p:cTn>
                              </p:par>
                            </p:childTnLst>
                          </p:cTn>
                        </p:par>
                        <p:par>
                          <p:cTn id="463" fill="hold">
                            <p:stCondLst>
                              <p:cond delay="1200"/>
                            </p:stCondLst>
                            <p:childTnLst>
                              <p:par>
                                <p:cTn id="464" presetID="10" presetClass="entr" presetSubtype="0" fill="hold" nodeType="afterEffect">
                                  <p:stCondLst>
                                    <p:cond delay="0"/>
                                  </p:stCondLst>
                                  <p:childTnLst>
                                    <p:set>
                                      <p:cBhvr>
                                        <p:cTn id="465" dur="1" fill="hold">
                                          <p:stCondLst>
                                            <p:cond delay="0"/>
                                          </p:stCondLst>
                                        </p:cTn>
                                        <p:tgtEl>
                                          <p:spTgt spid="467"/>
                                        </p:tgtEl>
                                        <p:attrNameLst>
                                          <p:attrName>style.visibility</p:attrName>
                                        </p:attrNameLst>
                                      </p:cBhvr>
                                      <p:to>
                                        <p:strVal val="visible"/>
                                      </p:to>
                                    </p:set>
                                    <p:animEffect transition="in" filter="fade">
                                      <p:cBhvr>
                                        <p:cTn id="466" dur="50"/>
                                        <p:tgtEl>
                                          <p:spTgt spid="467"/>
                                        </p:tgtEl>
                                      </p:cBhvr>
                                    </p:animEffect>
                                  </p:childTnLst>
                                </p:cTn>
                              </p:par>
                            </p:childTnLst>
                          </p:cTn>
                        </p:par>
                        <p:par>
                          <p:cTn id="467" fill="hold">
                            <p:stCondLst>
                              <p:cond delay="1250"/>
                            </p:stCondLst>
                            <p:childTnLst>
                              <p:par>
                                <p:cTn id="468" presetID="10" presetClass="entr" presetSubtype="0" fill="hold" nodeType="afterEffect">
                                  <p:stCondLst>
                                    <p:cond delay="0"/>
                                  </p:stCondLst>
                                  <p:childTnLst>
                                    <p:set>
                                      <p:cBhvr>
                                        <p:cTn id="469" dur="1" fill="hold">
                                          <p:stCondLst>
                                            <p:cond delay="0"/>
                                          </p:stCondLst>
                                        </p:cTn>
                                        <p:tgtEl>
                                          <p:spTgt spid="461"/>
                                        </p:tgtEl>
                                        <p:attrNameLst>
                                          <p:attrName>style.visibility</p:attrName>
                                        </p:attrNameLst>
                                      </p:cBhvr>
                                      <p:to>
                                        <p:strVal val="visible"/>
                                      </p:to>
                                    </p:set>
                                    <p:animEffect transition="in" filter="fade">
                                      <p:cBhvr>
                                        <p:cTn id="470" dur="50"/>
                                        <p:tgtEl>
                                          <p:spTgt spid="461"/>
                                        </p:tgtEl>
                                      </p:cBhvr>
                                    </p:animEffect>
                                  </p:childTnLst>
                                </p:cTn>
                              </p:par>
                            </p:childTnLst>
                          </p:cTn>
                        </p:par>
                        <p:par>
                          <p:cTn id="471" fill="hold">
                            <p:stCondLst>
                              <p:cond delay="1300"/>
                            </p:stCondLst>
                            <p:childTnLst>
                              <p:par>
                                <p:cTn id="472" presetID="10" presetClass="entr" presetSubtype="0" fill="hold" nodeType="afterEffect">
                                  <p:stCondLst>
                                    <p:cond delay="0"/>
                                  </p:stCondLst>
                                  <p:childTnLst>
                                    <p:set>
                                      <p:cBhvr>
                                        <p:cTn id="473" dur="1" fill="hold">
                                          <p:stCondLst>
                                            <p:cond delay="0"/>
                                          </p:stCondLst>
                                        </p:cTn>
                                        <p:tgtEl>
                                          <p:spTgt spid="455"/>
                                        </p:tgtEl>
                                        <p:attrNameLst>
                                          <p:attrName>style.visibility</p:attrName>
                                        </p:attrNameLst>
                                      </p:cBhvr>
                                      <p:to>
                                        <p:strVal val="visible"/>
                                      </p:to>
                                    </p:set>
                                    <p:animEffect transition="in" filter="fade">
                                      <p:cBhvr>
                                        <p:cTn id="474" dur="50"/>
                                        <p:tgtEl>
                                          <p:spTgt spid="455"/>
                                        </p:tgtEl>
                                      </p:cBhvr>
                                    </p:animEffect>
                                  </p:childTnLst>
                                </p:cTn>
                              </p:par>
                            </p:childTnLst>
                          </p:cTn>
                        </p:par>
                        <p:par>
                          <p:cTn id="475" fill="hold">
                            <p:stCondLst>
                              <p:cond delay="1350"/>
                            </p:stCondLst>
                            <p:childTnLst>
                              <p:par>
                                <p:cTn id="476" presetID="10" presetClass="entr" presetSubtype="0" fill="hold" nodeType="afterEffect">
                                  <p:stCondLst>
                                    <p:cond delay="0"/>
                                  </p:stCondLst>
                                  <p:childTnLst>
                                    <p:set>
                                      <p:cBhvr>
                                        <p:cTn id="477" dur="1" fill="hold">
                                          <p:stCondLst>
                                            <p:cond delay="0"/>
                                          </p:stCondLst>
                                        </p:cTn>
                                        <p:tgtEl>
                                          <p:spTgt spid="449"/>
                                        </p:tgtEl>
                                        <p:attrNameLst>
                                          <p:attrName>style.visibility</p:attrName>
                                        </p:attrNameLst>
                                      </p:cBhvr>
                                      <p:to>
                                        <p:strVal val="visible"/>
                                      </p:to>
                                    </p:set>
                                    <p:animEffect transition="in" filter="fade">
                                      <p:cBhvr>
                                        <p:cTn id="478" dur="50"/>
                                        <p:tgtEl>
                                          <p:spTgt spid="449"/>
                                        </p:tgtEl>
                                      </p:cBhvr>
                                    </p:animEffect>
                                  </p:childTnLst>
                                </p:cTn>
                              </p:par>
                            </p:childTnLst>
                          </p:cTn>
                        </p:par>
                        <p:par>
                          <p:cTn id="479" fill="hold">
                            <p:stCondLst>
                              <p:cond delay="1400"/>
                            </p:stCondLst>
                            <p:childTnLst>
                              <p:par>
                                <p:cTn id="480" presetID="10" presetClass="entr" presetSubtype="0" fill="hold" nodeType="afterEffect">
                                  <p:stCondLst>
                                    <p:cond delay="0"/>
                                  </p:stCondLst>
                                  <p:childTnLst>
                                    <p:set>
                                      <p:cBhvr>
                                        <p:cTn id="481" dur="1" fill="hold">
                                          <p:stCondLst>
                                            <p:cond delay="0"/>
                                          </p:stCondLst>
                                        </p:cTn>
                                        <p:tgtEl>
                                          <p:spTgt spid="443"/>
                                        </p:tgtEl>
                                        <p:attrNameLst>
                                          <p:attrName>style.visibility</p:attrName>
                                        </p:attrNameLst>
                                      </p:cBhvr>
                                      <p:to>
                                        <p:strVal val="visible"/>
                                      </p:to>
                                    </p:set>
                                    <p:animEffect transition="in" filter="fade">
                                      <p:cBhvr>
                                        <p:cTn id="482" dur="50"/>
                                        <p:tgtEl>
                                          <p:spTgt spid="443"/>
                                        </p:tgtEl>
                                      </p:cBhvr>
                                    </p:animEffect>
                                  </p:childTnLst>
                                </p:cTn>
                              </p:par>
                            </p:childTnLst>
                          </p:cTn>
                        </p:par>
                        <p:par>
                          <p:cTn id="483" fill="hold">
                            <p:stCondLst>
                              <p:cond delay="1450"/>
                            </p:stCondLst>
                            <p:childTnLst>
                              <p:par>
                                <p:cTn id="484" presetID="10" presetClass="entr" presetSubtype="0" fill="hold" nodeType="afterEffect">
                                  <p:stCondLst>
                                    <p:cond delay="0"/>
                                  </p:stCondLst>
                                  <p:childTnLst>
                                    <p:set>
                                      <p:cBhvr>
                                        <p:cTn id="485" dur="1" fill="hold">
                                          <p:stCondLst>
                                            <p:cond delay="0"/>
                                          </p:stCondLst>
                                        </p:cTn>
                                        <p:tgtEl>
                                          <p:spTgt spid="506"/>
                                        </p:tgtEl>
                                        <p:attrNameLst>
                                          <p:attrName>style.visibility</p:attrName>
                                        </p:attrNameLst>
                                      </p:cBhvr>
                                      <p:to>
                                        <p:strVal val="visible"/>
                                      </p:to>
                                    </p:set>
                                    <p:animEffect transition="in" filter="fade">
                                      <p:cBhvr>
                                        <p:cTn id="486" dur="50"/>
                                        <p:tgtEl>
                                          <p:spTgt spid="506"/>
                                        </p:tgtEl>
                                      </p:cBhvr>
                                    </p:animEffect>
                                  </p:childTnLst>
                                </p:cTn>
                              </p:par>
                            </p:childTnLst>
                          </p:cTn>
                        </p:par>
                        <p:par>
                          <p:cTn id="487" fill="hold">
                            <p:stCondLst>
                              <p:cond delay="1500"/>
                            </p:stCondLst>
                            <p:childTnLst>
                              <p:par>
                                <p:cTn id="488" presetID="10" presetClass="entr" presetSubtype="0" fill="hold" nodeType="afterEffect">
                                  <p:stCondLst>
                                    <p:cond delay="0"/>
                                  </p:stCondLst>
                                  <p:childTnLst>
                                    <p:set>
                                      <p:cBhvr>
                                        <p:cTn id="489" dur="1" fill="hold">
                                          <p:stCondLst>
                                            <p:cond delay="0"/>
                                          </p:stCondLst>
                                        </p:cTn>
                                        <p:tgtEl>
                                          <p:spTgt spid="500"/>
                                        </p:tgtEl>
                                        <p:attrNameLst>
                                          <p:attrName>style.visibility</p:attrName>
                                        </p:attrNameLst>
                                      </p:cBhvr>
                                      <p:to>
                                        <p:strVal val="visible"/>
                                      </p:to>
                                    </p:set>
                                    <p:animEffect transition="in" filter="fade">
                                      <p:cBhvr>
                                        <p:cTn id="490" dur="50"/>
                                        <p:tgtEl>
                                          <p:spTgt spid="500"/>
                                        </p:tgtEl>
                                      </p:cBhvr>
                                    </p:animEffect>
                                  </p:childTnLst>
                                </p:cTn>
                              </p:par>
                            </p:childTnLst>
                          </p:cTn>
                        </p:par>
                        <p:par>
                          <p:cTn id="491" fill="hold">
                            <p:stCondLst>
                              <p:cond delay="1550"/>
                            </p:stCondLst>
                            <p:childTnLst>
                              <p:par>
                                <p:cTn id="492" presetID="10" presetClass="entr" presetSubtype="0" fill="hold" nodeType="afterEffect">
                                  <p:stCondLst>
                                    <p:cond delay="0"/>
                                  </p:stCondLst>
                                  <p:childTnLst>
                                    <p:set>
                                      <p:cBhvr>
                                        <p:cTn id="493" dur="1" fill="hold">
                                          <p:stCondLst>
                                            <p:cond delay="0"/>
                                          </p:stCondLst>
                                        </p:cTn>
                                        <p:tgtEl>
                                          <p:spTgt spid="59"/>
                                        </p:tgtEl>
                                        <p:attrNameLst>
                                          <p:attrName>style.visibility</p:attrName>
                                        </p:attrNameLst>
                                      </p:cBhvr>
                                      <p:to>
                                        <p:strVal val="visible"/>
                                      </p:to>
                                    </p:set>
                                    <p:animEffect transition="in" filter="fade">
                                      <p:cBhvr>
                                        <p:cTn id="494" dur="50"/>
                                        <p:tgtEl>
                                          <p:spTgt spid="59"/>
                                        </p:tgtEl>
                                      </p:cBhvr>
                                    </p:animEffect>
                                  </p:childTnLst>
                                </p:cTn>
                              </p:par>
                            </p:childTnLst>
                          </p:cTn>
                        </p:par>
                        <p:par>
                          <p:cTn id="495" fill="hold">
                            <p:stCondLst>
                              <p:cond delay="1600"/>
                            </p:stCondLst>
                            <p:childTnLst>
                              <p:par>
                                <p:cTn id="496" presetID="10" presetClass="entr" presetSubtype="0" fill="hold" nodeType="afterEffect">
                                  <p:stCondLst>
                                    <p:cond delay="0"/>
                                  </p:stCondLst>
                                  <p:childTnLst>
                                    <p:set>
                                      <p:cBhvr>
                                        <p:cTn id="497" dur="1" fill="hold">
                                          <p:stCondLst>
                                            <p:cond delay="0"/>
                                          </p:stCondLst>
                                        </p:cTn>
                                        <p:tgtEl>
                                          <p:spTgt spid="413"/>
                                        </p:tgtEl>
                                        <p:attrNameLst>
                                          <p:attrName>style.visibility</p:attrName>
                                        </p:attrNameLst>
                                      </p:cBhvr>
                                      <p:to>
                                        <p:strVal val="visible"/>
                                      </p:to>
                                    </p:set>
                                    <p:animEffect transition="in" filter="fade">
                                      <p:cBhvr>
                                        <p:cTn id="498" dur="50"/>
                                        <p:tgtEl>
                                          <p:spTgt spid="413"/>
                                        </p:tgtEl>
                                      </p:cBhvr>
                                    </p:animEffect>
                                  </p:childTnLst>
                                </p:cTn>
                              </p:par>
                            </p:childTnLst>
                          </p:cTn>
                        </p:par>
                        <p:par>
                          <p:cTn id="499" fill="hold">
                            <p:stCondLst>
                              <p:cond delay="1650"/>
                            </p:stCondLst>
                            <p:childTnLst>
                              <p:par>
                                <p:cTn id="500" presetID="10" presetClass="entr" presetSubtype="0" fill="hold" nodeType="afterEffect">
                                  <p:stCondLst>
                                    <p:cond delay="0"/>
                                  </p:stCondLst>
                                  <p:childTnLst>
                                    <p:set>
                                      <p:cBhvr>
                                        <p:cTn id="501" dur="1" fill="hold">
                                          <p:stCondLst>
                                            <p:cond delay="0"/>
                                          </p:stCondLst>
                                        </p:cTn>
                                        <p:tgtEl>
                                          <p:spTgt spid="407"/>
                                        </p:tgtEl>
                                        <p:attrNameLst>
                                          <p:attrName>style.visibility</p:attrName>
                                        </p:attrNameLst>
                                      </p:cBhvr>
                                      <p:to>
                                        <p:strVal val="visible"/>
                                      </p:to>
                                    </p:set>
                                    <p:animEffect transition="in" filter="fade">
                                      <p:cBhvr>
                                        <p:cTn id="502" dur="50"/>
                                        <p:tgtEl>
                                          <p:spTgt spid="407"/>
                                        </p:tgtEl>
                                      </p:cBhvr>
                                    </p:animEffect>
                                  </p:childTnLst>
                                </p:cTn>
                              </p:par>
                            </p:childTnLst>
                          </p:cTn>
                        </p:par>
                        <p:par>
                          <p:cTn id="503" fill="hold">
                            <p:stCondLst>
                              <p:cond delay="1700"/>
                            </p:stCondLst>
                            <p:childTnLst>
                              <p:par>
                                <p:cTn id="504" presetID="10" presetClass="entr" presetSubtype="0" fill="hold" nodeType="afterEffect">
                                  <p:stCondLst>
                                    <p:cond delay="0"/>
                                  </p:stCondLst>
                                  <p:childTnLst>
                                    <p:set>
                                      <p:cBhvr>
                                        <p:cTn id="505" dur="1" fill="hold">
                                          <p:stCondLst>
                                            <p:cond delay="0"/>
                                          </p:stCondLst>
                                        </p:cTn>
                                        <p:tgtEl>
                                          <p:spTgt spid="401"/>
                                        </p:tgtEl>
                                        <p:attrNameLst>
                                          <p:attrName>style.visibility</p:attrName>
                                        </p:attrNameLst>
                                      </p:cBhvr>
                                      <p:to>
                                        <p:strVal val="visible"/>
                                      </p:to>
                                    </p:set>
                                    <p:animEffect transition="in" filter="fade">
                                      <p:cBhvr>
                                        <p:cTn id="506" dur="50"/>
                                        <p:tgtEl>
                                          <p:spTgt spid="401"/>
                                        </p:tgtEl>
                                      </p:cBhvr>
                                    </p:animEffect>
                                  </p:childTnLst>
                                </p:cTn>
                              </p:par>
                            </p:childTnLst>
                          </p:cTn>
                        </p:par>
                        <p:par>
                          <p:cTn id="507" fill="hold">
                            <p:stCondLst>
                              <p:cond delay="1750"/>
                            </p:stCondLst>
                            <p:childTnLst>
                              <p:par>
                                <p:cTn id="508" presetID="10" presetClass="entr" presetSubtype="0" fill="hold" nodeType="afterEffect">
                                  <p:stCondLst>
                                    <p:cond delay="0"/>
                                  </p:stCondLst>
                                  <p:childTnLst>
                                    <p:set>
                                      <p:cBhvr>
                                        <p:cTn id="509" dur="1" fill="hold">
                                          <p:stCondLst>
                                            <p:cond delay="0"/>
                                          </p:stCondLst>
                                        </p:cTn>
                                        <p:tgtEl>
                                          <p:spTgt spid="440"/>
                                        </p:tgtEl>
                                        <p:attrNameLst>
                                          <p:attrName>style.visibility</p:attrName>
                                        </p:attrNameLst>
                                      </p:cBhvr>
                                      <p:to>
                                        <p:strVal val="visible"/>
                                      </p:to>
                                    </p:set>
                                    <p:animEffect transition="in" filter="fade">
                                      <p:cBhvr>
                                        <p:cTn id="510" dur="50"/>
                                        <p:tgtEl>
                                          <p:spTgt spid="440"/>
                                        </p:tgtEl>
                                      </p:cBhvr>
                                    </p:animEffect>
                                  </p:childTnLst>
                                </p:cTn>
                              </p:par>
                            </p:childTnLst>
                          </p:cTn>
                        </p:par>
                        <p:par>
                          <p:cTn id="511" fill="hold">
                            <p:stCondLst>
                              <p:cond delay="1800"/>
                            </p:stCondLst>
                            <p:childTnLst>
                              <p:par>
                                <p:cTn id="512" presetID="10" presetClass="entr" presetSubtype="0" fill="hold" nodeType="afterEffect">
                                  <p:stCondLst>
                                    <p:cond delay="0"/>
                                  </p:stCondLst>
                                  <p:childTnLst>
                                    <p:set>
                                      <p:cBhvr>
                                        <p:cTn id="513" dur="1" fill="hold">
                                          <p:stCondLst>
                                            <p:cond delay="0"/>
                                          </p:stCondLst>
                                        </p:cTn>
                                        <p:tgtEl>
                                          <p:spTgt spid="434"/>
                                        </p:tgtEl>
                                        <p:attrNameLst>
                                          <p:attrName>style.visibility</p:attrName>
                                        </p:attrNameLst>
                                      </p:cBhvr>
                                      <p:to>
                                        <p:strVal val="visible"/>
                                      </p:to>
                                    </p:set>
                                    <p:animEffect transition="in" filter="fade">
                                      <p:cBhvr>
                                        <p:cTn id="514" dur="50"/>
                                        <p:tgtEl>
                                          <p:spTgt spid="434"/>
                                        </p:tgtEl>
                                      </p:cBhvr>
                                    </p:animEffect>
                                  </p:childTnLst>
                                </p:cTn>
                              </p:par>
                            </p:childTnLst>
                          </p:cTn>
                        </p:par>
                        <p:par>
                          <p:cTn id="515" fill="hold">
                            <p:stCondLst>
                              <p:cond delay="1850"/>
                            </p:stCondLst>
                            <p:childTnLst>
                              <p:par>
                                <p:cTn id="516" presetID="10" presetClass="entr" presetSubtype="0" fill="hold" nodeType="afterEffect">
                                  <p:stCondLst>
                                    <p:cond delay="0"/>
                                  </p:stCondLst>
                                  <p:childTnLst>
                                    <p:set>
                                      <p:cBhvr>
                                        <p:cTn id="517" dur="1" fill="hold">
                                          <p:stCondLst>
                                            <p:cond delay="0"/>
                                          </p:stCondLst>
                                        </p:cTn>
                                        <p:tgtEl>
                                          <p:spTgt spid="416"/>
                                        </p:tgtEl>
                                        <p:attrNameLst>
                                          <p:attrName>style.visibility</p:attrName>
                                        </p:attrNameLst>
                                      </p:cBhvr>
                                      <p:to>
                                        <p:strVal val="visible"/>
                                      </p:to>
                                    </p:set>
                                    <p:animEffect transition="in" filter="fade">
                                      <p:cBhvr>
                                        <p:cTn id="518" dur="50"/>
                                        <p:tgtEl>
                                          <p:spTgt spid="416"/>
                                        </p:tgtEl>
                                      </p:cBhvr>
                                    </p:animEffect>
                                  </p:childTnLst>
                                </p:cTn>
                              </p:par>
                            </p:childTnLst>
                          </p:cTn>
                        </p:par>
                        <p:par>
                          <p:cTn id="519" fill="hold">
                            <p:stCondLst>
                              <p:cond delay="1900"/>
                            </p:stCondLst>
                            <p:childTnLst>
                              <p:par>
                                <p:cTn id="520" presetID="10" presetClass="entr" presetSubtype="0" fill="hold" nodeType="afterEffect">
                                  <p:stCondLst>
                                    <p:cond delay="0"/>
                                  </p:stCondLst>
                                  <p:childTnLst>
                                    <p:set>
                                      <p:cBhvr>
                                        <p:cTn id="521" dur="1" fill="hold">
                                          <p:stCondLst>
                                            <p:cond delay="0"/>
                                          </p:stCondLst>
                                        </p:cTn>
                                        <p:tgtEl>
                                          <p:spTgt spid="80"/>
                                        </p:tgtEl>
                                        <p:attrNameLst>
                                          <p:attrName>style.visibility</p:attrName>
                                        </p:attrNameLst>
                                      </p:cBhvr>
                                      <p:to>
                                        <p:strVal val="visible"/>
                                      </p:to>
                                    </p:set>
                                    <p:animEffect transition="in" filter="fade">
                                      <p:cBhvr>
                                        <p:cTn id="522" dur="50"/>
                                        <p:tgtEl>
                                          <p:spTgt spid="80"/>
                                        </p:tgtEl>
                                      </p:cBhvr>
                                    </p:animEffect>
                                  </p:childTnLst>
                                </p:cTn>
                              </p:par>
                            </p:childTnLst>
                          </p:cTn>
                        </p:par>
                        <p:par>
                          <p:cTn id="523" fill="hold">
                            <p:stCondLst>
                              <p:cond delay="1950"/>
                            </p:stCondLst>
                            <p:childTnLst>
                              <p:par>
                                <p:cTn id="524" presetID="10" presetClass="entr" presetSubtype="0" fill="hold" nodeType="afterEffect">
                                  <p:stCondLst>
                                    <p:cond delay="0"/>
                                  </p:stCondLst>
                                  <p:childTnLst>
                                    <p:set>
                                      <p:cBhvr>
                                        <p:cTn id="525" dur="1" fill="hold">
                                          <p:stCondLst>
                                            <p:cond delay="0"/>
                                          </p:stCondLst>
                                        </p:cTn>
                                        <p:tgtEl>
                                          <p:spTgt spid="68"/>
                                        </p:tgtEl>
                                        <p:attrNameLst>
                                          <p:attrName>style.visibility</p:attrName>
                                        </p:attrNameLst>
                                      </p:cBhvr>
                                      <p:to>
                                        <p:strVal val="visible"/>
                                      </p:to>
                                    </p:set>
                                    <p:animEffect transition="in" filter="fade">
                                      <p:cBhvr>
                                        <p:cTn id="526" dur="50"/>
                                        <p:tgtEl>
                                          <p:spTgt spid="68"/>
                                        </p:tgtEl>
                                      </p:cBhvr>
                                    </p:animEffect>
                                  </p:childTnLst>
                                </p:cTn>
                              </p:par>
                            </p:childTnLst>
                          </p:cTn>
                        </p:par>
                        <p:par>
                          <p:cTn id="527" fill="hold">
                            <p:stCondLst>
                              <p:cond delay="2000"/>
                            </p:stCondLst>
                            <p:childTnLst>
                              <p:par>
                                <p:cTn id="528" presetID="10" presetClass="entr" presetSubtype="0" fill="hold" nodeType="afterEffect">
                                  <p:stCondLst>
                                    <p:cond delay="0"/>
                                  </p:stCondLst>
                                  <p:childTnLst>
                                    <p:set>
                                      <p:cBhvr>
                                        <p:cTn id="529" dur="1" fill="hold">
                                          <p:stCondLst>
                                            <p:cond delay="0"/>
                                          </p:stCondLst>
                                        </p:cTn>
                                        <p:tgtEl>
                                          <p:spTgt spid="62"/>
                                        </p:tgtEl>
                                        <p:attrNameLst>
                                          <p:attrName>style.visibility</p:attrName>
                                        </p:attrNameLst>
                                      </p:cBhvr>
                                      <p:to>
                                        <p:strVal val="visible"/>
                                      </p:to>
                                    </p:set>
                                    <p:animEffect transition="in" filter="fade">
                                      <p:cBhvr>
                                        <p:cTn id="530" dur="50"/>
                                        <p:tgtEl>
                                          <p:spTgt spid="62"/>
                                        </p:tgtEl>
                                      </p:cBhvr>
                                    </p:animEffect>
                                  </p:childTnLst>
                                </p:cTn>
                              </p:par>
                            </p:childTnLst>
                          </p:cTn>
                        </p:par>
                        <p:par>
                          <p:cTn id="531" fill="hold">
                            <p:stCondLst>
                              <p:cond delay="2050"/>
                            </p:stCondLst>
                            <p:childTnLst>
                              <p:par>
                                <p:cTn id="532" presetID="10" presetClass="entr" presetSubtype="0" fill="hold" nodeType="afterEffect">
                                  <p:stCondLst>
                                    <p:cond delay="0"/>
                                  </p:stCondLst>
                                  <p:childTnLst>
                                    <p:set>
                                      <p:cBhvr>
                                        <p:cTn id="533" dur="1" fill="hold">
                                          <p:stCondLst>
                                            <p:cond delay="0"/>
                                          </p:stCondLst>
                                        </p:cTn>
                                        <p:tgtEl>
                                          <p:spTgt spid="395"/>
                                        </p:tgtEl>
                                        <p:attrNameLst>
                                          <p:attrName>style.visibility</p:attrName>
                                        </p:attrNameLst>
                                      </p:cBhvr>
                                      <p:to>
                                        <p:strVal val="visible"/>
                                      </p:to>
                                    </p:set>
                                    <p:animEffect transition="in" filter="fade">
                                      <p:cBhvr>
                                        <p:cTn id="534" dur="50"/>
                                        <p:tgtEl>
                                          <p:spTgt spid="395"/>
                                        </p:tgtEl>
                                      </p:cBhvr>
                                    </p:animEffect>
                                  </p:childTnLst>
                                </p:cTn>
                              </p:par>
                            </p:childTnLst>
                          </p:cTn>
                        </p:par>
                        <p:par>
                          <p:cTn id="535" fill="hold">
                            <p:stCondLst>
                              <p:cond delay="2100"/>
                            </p:stCondLst>
                            <p:childTnLst>
                              <p:par>
                                <p:cTn id="536" presetID="10" presetClass="entr" presetSubtype="0" fill="hold" nodeType="afterEffect">
                                  <p:stCondLst>
                                    <p:cond delay="0"/>
                                  </p:stCondLst>
                                  <p:childTnLst>
                                    <p:set>
                                      <p:cBhvr>
                                        <p:cTn id="537" dur="1" fill="hold">
                                          <p:stCondLst>
                                            <p:cond delay="0"/>
                                          </p:stCondLst>
                                        </p:cTn>
                                        <p:tgtEl>
                                          <p:spTgt spid="389"/>
                                        </p:tgtEl>
                                        <p:attrNameLst>
                                          <p:attrName>style.visibility</p:attrName>
                                        </p:attrNameLst>
                                      </p:cBhvr>
                                      <p:to>
                                        <p:strVal val="visible"/>
                                      </p:to>
                                    </p:set>
                                    <p:animEffect transition="in" filter="fade">
                                      <p:cBhvr>
                                        <p:cTn id="538" dur="50"/>
                                        <p:tgtEl>
                                          <p:spTgt spid="389"/>
                                        </p:tgtEl>
                                      </p:cBhvr>
                                    </p:animEffect>
                                  </p:childTnLst>
                                </p:cTn>
                              </p:par>
                            </p:childTnLst>
                          </p:cTn>
                        </p:par>
                        <p:par>
                          <p:cTn id="539" fill="hold">
                            <p:stCondLst>
                              <p:cond delay="2150"/>
                            </p:stCondLst>
                            <p:childTnLst>
                              <p:par>
                                <p:cTn id="540" presetID="10" presetClass="entr" presetSubtype="0" fill="hold" nodeType="afterEffect">
                                  <p:stCondLst>
                                    <p:cond delay="0"/>
                                  </p:stCondLst>
                                  <p:childTnLst>
                                    <p:set>
                                      <p:cBhvr>
                                        <p:cTn id="541" dur="1" fill="hold">
                                          <p:stCondLst>
                                            <p:cond delay="0"/>
                                          </p:stCondLst>
                                        </p:cTn>
                                        <p:tgtEl>
                                          <p:spTgt spid="383"/>
                                        </p:tgtEl>
                                        <p:attrNameLst>
                                          <p:attrName>style.visibility</p:attrName>
                                        </p:attrNameLst>
                                      </p:cBhvr>
                                      <p:to>
                                        <p:strVal val="visible"/>
                                      </p:to>
                                    </p:set>
                                    <p:animEffect transition="in" filter="fade">
                                      <p:cBhvr>
                                        <p:cTn id="542" dur="50"/>
                                        <p:tgtEl>
                                          <p:spTgt spid="383"/>
                                        </p:tgtEl>
                                      </p:cBhvr>
                                    </p:animEffect>
                                  </p:childTnLst>
                                </p:cTn>
                              </p:par>
                            </p:childTnLst>
                          </p:cTn>
                        </p:par>
                        <p:par>
                          <p:cTn id="543" fill="hold">
                            <p:stCondLst>
                              <p:cond delay="2200"/>
                            </p:stCondLst>
                            <p:childTnLst>
                              <p:par>
                                <p:cTn id="544" presetID="10" presetClass="entr" presetSubtype="0" fill="hold" nodeType="afterEffect">
                                  <p:stCondLst>
                                    <p:cond delay="0"/>
                                  </p:stCondLst>
                                  <p:childTnLst>
                                    <p:set>
                                      <p:cBhvr>
                                        <p:cTn id="545" dur="1" fill="hold">
                                          <p:stCondLst>
                                            <p:cond delay="0"/>
                                          </p:stCondLst>
                                        </p:cTn>
                                        <p:tgtEl>
                                          <p:spTgt spid="377"/>
                                        </p:tgtEl>
                                        <p:attrNameLst>
                                          <p:attrName>style.visibility</p:attrName>
                                        </p:attrNameLst>
                                      </p:cBhvr>
                                      <p:to>
                                        <p:strVal val="visible"/>
                                      </p:to>
                                    </p:set>
                                    <p:animEffect transition="in" filter="fade">
                                      <p:cBhvr>
                                        <p:cTn id="546" dur="50"/>
                                        <p:tgtEl>
                                          <p:spTgt spid="377"/>
                                        </p:tgtEl>
                                      </p:cBhvr>
                                    </p:animEffect>
                                  </p:childTnLst>
                                </p:cTn>
                              </p:par>
                            </p:childTnLst>
                          </p:cTn>
                        </p:par>
                        <p:par>
                          <p:cTn id="547" fill="hold">
                            <p:stCondLst>
                              <p:cond delay="2250"/>
                            </p:stCondLst>
                            <p:childTnLst>
                              <p:par>
                                <p:cTn id="548" presetID="10" presetClass="entr" presetSubtype="0" fill="hold" nodeType="afterEffect">
                                  <p:stCondLst>
                                    <p:cond delay="0"/>
                                  </p:stCondLst>
                                  <p:childTnLst>
                                    <p:set>
                                      <p:cBhvr>
                                        <p:cTn id="549" dur="1" fill="hold">
                                          <p:stCondLst>
                                            <p:cond delay="0"/>
                                          </p:stCondLst>
                                        </p:cTn>
                                        <p:tgtEl>
                                          <p:spTgt spid="425"/>
                                        </p:tgtEl>
                                        <p:attrNameLst>
                                          <p:attrName>style.visibility</p:attrName>
                                        </p:attrNameLst>
                                      </p:cBhvr>
                                      <p:to>
                                        <p:strVal val="visible"/>
                                      </p:to>
                                    </p:set>
                                    <p:animEffect transition="in" filter="fade">
                                      <p:cBhvr>
                                        <p:cTn id="550" dur="50"/>
                                        <p:tgtEl>
                                          <p:spTgt spid="425"/>
                                        </p:tgtEl>
                                      </p:cBhvr>
                                    </p:animEffect>
                                  </p:childTnLst>
                                </p:cTn>
                              </p:par>
                            </p:childTnLst>
                          </p:cTn>
                        </p:par>
                        <p:par>
                          <p:cTn id="551" fill="hold">
                            <p:stCondLst>
                              <p:cond delay="2300"/>
                            </p:stCondLst>
                            <p:childTnLst>
                              <p:par>
                                <p:cTn id="552" presetID="10" presetClass="entr" presetSubtype="0" fill="hold" nodeType="afterEffect">
                                  <p:stCondLst>
                                    <p:cond delay="0"/>
                                  </p:stCondLst>
                                  <p:childTnLst>
                                    <p:set>
                                      <p:cBhvr>
                                        <p:cTn id="553" dur="1" fill="hold">
                                          <p:stCondLst>
                                            <p:cond delay="0"/>
                                          </p:stCondLst>
                                        </p:cTn>
                                        <p:tgtEl>
                                          <p:spTgt spid="419"/>
                                        </p:tgtEl>
                                        <p:attrNameLst>
                                          <p:attrName>style.visibility</p:attrName>
                                        </p:attrNameLst>
                                      </p:cBhvr>
                                      <p:to>
                                        <p:strVal val="visible"/>
                                      </p:to>
                                    </p:set>
                                    <p:animEffect transition="in" filter="fade">
                                      <p:cBhvr>
                                        <p:cTn id="554" dur="50"/>
                                        <p:tgtEl>
                                          <p:spTgt spid="419"/>
                                        </p:tgtEl>
                                      </p:cBhvr>
                                    </p:animEffect>
                                  </p:childTnLst>
                                </p:cTn>
                              </p:par>
                            </p:childTnLst>
                          </p:cTn>
                        </p:par>
                        <p:par>
                          <p:cTn id="555" fill="hold">
                            <p:stCondLst>
                              <p:cond delay="2350"/>
                            </p:stCondLst>
                            <p:childTnLst>
                              <p:par>
                                <p:cTn id="556" presetID="10" presetClass="entr" presetSubtype="0" fill="hold" nodeType="afterEffect">
                                  <p:stCondLst>
                                    <p:cond delay="0"/>
                                  </p:stCondLst>
                                  <p:childTnLst>
                                    <p:set>
                                      <p:cBhvr>
                                        <p:cTn id="557" dur="1" fill="hold">
                                          <p:stCondLst>
                                            <p:cond delay="0"/>
                                          </p:stCondLst>
                                        </p:cTn>
                                        <p:tgtEl>
                                          <p:spTgt spid="371"/>
                                        </p:tgtEl>
                                        <p:attrNameLst>
                                          <p:attrName>style.visibility</p:attrName>
                                        </p:attrNameLst>
                                      </p:cBhvr>
                                      <p:to>
                                        <p:strVal val="visible"/>
                                      </p:to>
                                    </p:set>
                                    <p:animEffect transition="in" filter="fade">
                                      <p:cBhvr>
                                        <p:cTn id="558" dur="50"/>
                                        <p:tgtEl>
                                          <p:spTgt spid="371"/>
                                        </p:tgtEl>
                                      </p:cBhvr>
                                    </p:animEffect>
                                  </p:childTnLst>
                                </p:cTn>
                              </p:par>
                            </p:childTnLst>
                          </p:cTn>
                        </p:par>
                        <p:par>
                          <p:cTn id="559" fill="hold">
                            <p:stCondLst>
                              <p:cond delay="2400"/>
                            </p:stCondLst>
                            <p:childTnLst>
                              <p:par>
                                <p:cTn id="560" presetID="10" presetClass="entr" presetSubtype="0" fill="hold" nodeType="afterEffect">
                                  <p:stCondLst>
                                    <p:cond delay="0"/>
                                  </p:stCondLst>
                                  <p:childTnLst>
                                    <p:set>
                                      <p:cBhvr>
                                        <p:cTn id="561" dur="1" fill="hold">
                                          <p:stCondLst>
                                            <p:cond delay="0"/>
                                          </p:stCondLst>
                                        </p:cTn>
                                        <p:tgtEl>
                                          <p:spTgt spid="365"/>
                                        </p:tgtEl>
                                        <p:attrNameLst>
                                          <p:attrName>style.visibility</p:attrName>
                                        </p:attrNameLst>
                                      </p:cBhvr>
                                      <p:to>
                                        <p:strVal val="visible"/>
                                      </p:to>
                                    </p:set>
                                    <p:animEffect transition="in" filter="fade">
                                      <p:cBhvr>
                                        <p:cTn id="562" dur="50"/>
                                        <p:tgtEl>
                                          <p:spTgt spid="365"/>
                                        </p:tgtEl>
                                      </p:cBhvr>
                                    </p:animEffect>
                                  </p:childTnLst>
                                </p:cTn>
                              </p:par>
                            </p:childTnLst>
                          </p:cTn>
                        </p:par>
                        <p:par>
                          <p:cTn id="563" fill="hold">
                            <p:stCondLst>
                              <p:cond delay="2450"/>
                            </p:stCondLst>
                            <p:childTnLst>
                              <p:par>
                                <p:cTn id="564" presetID="10" presetClass="entr" presetSubtype="0" fill="hold" nodeType="afterEffect">
                                  <p:stCondLst>
                                    <p:cond delay="0"/>
                                  </p:stCondLst>
                                  <p:childTnLst>
                                    <p:set>
                                      <p:cBhvr>
                                        <p:cTn id="565" dur="1" fill="hold">
                                          <p:stCondLst>
                                            <p:cond delay="0"/>
                                          </p:stCondLst>
                                        </p:cTn>
                                        <p:tgtEl>
                                          <p:spTgt spid="359"/>
                                        </p:tgtEl>
                                        <p:attrNameLst>
                                          <p:attrName>style.visibility</p:attrName>
                                        </p:attrNameLst>
                                      </p:cBhvr>
                                      <p:to>
                                        <p:strVal val="visible"/>
                                      </p:to>
                                    </p:set>
                                    <p:animEffect transition="in" filter="fade">
                                      <p:cBhvr>
                                        <p:cTn id="566" dur="50"/>
                                        <p:tgtEl>
                                          <p:spTgt spid="359"/>
                                        </p:tgtEl>
                                      </p:cBhvr>
                                    </p:animEffect>
                                  </p:childTnLst>
                                </p:cTn>
                              </p:par>
                            </p:childTnLst>
                          </p:cTn>
                        </p:par>
                        <p:par>
                          <p:cTn id="567" fill="hold">
                            <p:stCondLst>
                              <p:cond delay="2500"/>
                            </p:stCondLst>
                            <p:childTnLst>
                              <p:par>
                                <p:cTn id="568" presetID="10" presetClass="entr" presetSubtype="0" fill="hold" nodeType="afterEffect">
                                  <p:stCondLst>
                                    <p:cond delay="0"/>
                                  </p:stCondLst>
                                  <p:childTnLst>
                                    <p:set>
                                      <p:cBhvr>
                                        <p:cTn id="569" dur="1" fill="hold">
                                          <p:stCondLst>
                                            <p:cond delay="0"/>
                                          </p:stCondLst>
                                        </p:cTn>
                                        <p:tgtEl>
                                          <p:spTgt spid="353"/>
                                        </p:tgtEl>
                                        <p:attrNameLst>
                                          <p:attrName>style.visibility</p:attrName>
                                        </p:attrNameLst>
                                      </p:cBhvr>
                                      <p:to>
                                        <p:strVal val="visible"/>
                                      </p:to>
                                    </p:set>
                                    <p:animEffect transition="in" filter="fade">
                                      <p:cBhvr>
                                        <p:cTn id="570" dur="50"/>
                                        <p:tgtEl>
                                          <p:spTgt spid="353"/>
                                        </p:tgtEl>
                                      </p:cBhvr>
                                    </p:animEffect>
                                  </p:childTnLst>
                                </p:cTn>
                              </p:par>
                            </p:childTnLst>
                          </p:cTn>
                        </p:par>
                        <p:par>
                          <p:cTn id="571" fill="hold">
                            <p:stCondLst>
                              <p:cond delay="2550"/>
                            </p:stCondLst>
                            <p:childTnLst>
                              <p:par>
                                <p:cTn id="572" presetID="10" presetClass="entr" presetSubtype="0" fill="hold" nodeType="afterEffect">
                                  <p:stCondLst>
                                    <p:cond delay="0"/>
                                  </p:stCondLst>
                                  <p:childTnLst>
                                    <p:set>
                                      <p:cBhvr>
                                        <p:cTn id="573" dur="1" fill="hold">
                                          <p:stCondLst>
                                            <p:cond delay="0"/>
                                          </p:stCondLst>
                                        </p:cTn>
                                        <p:tgtEl>
                                          <p:spTgt spid="347"/>
                                        </p:tgtEl>
                                        <p:attrNameLst>
                                          <p:attrName>style.visibility</p:attrName>
                                        </p:attrNameLst>
                                      </p:cBhvr>
                                      <p:to>
                                        <p:strVal val="visible"/>
                                      </p:to>
                                    </p:set>
                                    <p:animEffect transition="in" filter="fade">
                                      <p:cBhvr>
                                        <p:cTn id="574" dur="50"/>
                                        <p:tgtEl>
                                          <p:spTgt spid="347"/>
                                        </p:tgtEl>
                                      </p:cBhvr>
                                    </p:animEffect>
                                  </p:childTnLst>
                                </p:cTn>
                              </p:par>
                            </p:childTnLst>
                          </p:cTn>
                        </p:par>
                        <p:par>
                          <p:cTn id="575" fill="hold">
                            <p:stCondLst>
                              <p:cond delay="2600"/>
                            </p:stCondLst>
                            <p:childTnLst>
                              <p:par>
                                <p:cTn id="576" presetID="10" presetClass="entr" presetSubtype="0" fill="hold" nodeType="afterEffect">
                                  <p:stCondLst>
                                    <p:cond delay="0"/>
                                  </p:stCondLst>
                                  <p:childTnLst>
                                    <p:set>
                                      <p:cBhvr>
                                        <p:cTn id="577" dur="1" fill="hold">
                                          <p:stCondLst>
                                            <p:cond delay="0"/>
                                          </p:stCondLst>
                                        </p:cTn>
                                        <p:tgtEl>
                                          <p:spTgt spid="341"/>
                                        </p:tgtEl>
                                        <p:attrNameLst>
                                          <p:attrName>style.visibility</p:attrName>
                                        </p:attrNameLst>
                                      </p:cBhvr>
                                      <p:to>
                                        <p:strVal val="visible"/>
                                      </p:to>
                                    </p:set>
                                    <p:animEffect transition="in" filter="fade">
                                      <p:cBhvr>
                                        <p:cTn id="578" dur="50"/>
                                        <p:tgtEl>
                                          <p:spTgt spid="341"/>
                                        </p:tgtEl>
                                      </p:cBhvr>
                                    </p:animEffect>
                                  </p:childTnLst>
                                </p:cTn>
                              </p:par>
                            </p:childTnLst>
                          </p:cTn>
                        </p:par>
                        <p:par>
                          <p:cTn id="579" fill="hold">
                            <p:stCondLst>
                              <p:cond delay="2650"/>
                            </p:stCondLst>
                            <p:childTnLst>
                              <p:par>
                                <p:cTn id="580" presetID="10" presetClass="entr" presetSubtype="0" fill="hold" nodeType="afterEffect">
                                  <p:stCondLst>
                                    <p:cond delay="0"/>
                                  </p:stCondLst>
                                  <p:childTnLst>
                                    <p:set>
                                      <p:cBhvr>
                                        <p:cTn id="581" dur="1" fill="hold">
                                          <p:stCondLst>
                                            <p:cond delay="0"/>
                                          </p:stCondLst>
                                        </p:cTn>
                                        <p:tgtEl>
                                          <p:spTgt spid="335"/>
                                        </p:tgtEl>
                                        <p:attrNameLst>
                                          <p:attrName>style.visibility</p:attrName>
                                        </p:attrNameLst>
                                      </p:cBhvr>
                                      <p:to>
                                        <p:strVal val="visible"/>
                                      </p:to>
                                    </p:set>
                                    <p:animEffect transition="in" filter="fade">
                                      <p:cBhvr>
                                        <p:cTn id="582" dur="50"/>
                                        <p:tgtEl>
                                          <p:spTgt spid="335"/>
                                        </p:tgtEl>
                                      </p:cBhvr>
                                    </p:animEffect>
                                  </p:childTnLst>
                                </p:cTn>
                              </p:par>
                            </p:childTnLst>
                          </p:cTn>
                        </p:par>
                        <p:par>
                          <p:cTn id="583" fill="hold">
                            <p:stCondLst>
                              <p:cond delay="2700"/>
                            </p:stCondLst>
                            <p:childTnLst>
                              <p:par>
                                <p:cTn id="584" presetID="10" presetClass="entr" presetSubtype="0" fill="hold" nodeType="afterEffect">
                                  <p:stCondLst>
                                    <p:cond delay="0"/>
                                  </p:stCondLst>
                                  <p:childTnLst>
                                    <p:set>
                                      <p:cBhvr>
                                        <p:cTn id="585" dur="1" fill="hold">
                                          <p:stCondLst>
                                            <p:cond delay="0"/>
                                          </p:stCondLst>
                                        </p:cTn>
                                        <p:tgtEl>
                                          <p:spTgt spid="329"/>
                                        </p:tgtEl>
                                        <p:attrNameLst>
                                          <p:attrName>style.visibility</p:attrName>
                                        </p:attrNameLst>
                                      </p:cBhvr>
                                      <p:to>
                                        <p:strVal val="visible"/>
                                      </p:to>
                                    </p:set>
                                    <p:animEffect transition="in" filter="fade">
                                      <p:cBhvr>
                                        <p:cTn id="586" dur="50"/>
                                        <p:tgtEl>
                                          <p:spTgt spid="329"/>
                                        </p:tgtEl>
                                      </p:cBhvr>
                                    </p:animEffect>
                                  </p:childTnLst>
                                </p:cTn>
                              </p:par>
                            </p:childTnLst>
                          </p:cTn>
                        </p:par>
                        <p:par>
                          <p:cTn id="587" fill="hold">
                            <p:stCondLst>
                              <p:cond delay="2750"/>
                            </p:stCondLst>
                            <p:childTnLst>
                              <p:par>
                                <p:cTn id="588" presetID="10" presetClass="entr" presetSubtype="0" fill="hold" nodeType="afterEffect">
                                  <p:stCondLst>
                                    <p:cond delay="0"/>
                                  </p:stCondLst>
                                  <p:childTnLst>
                                    <p:set>
                                      <p:cBhvr>
                                        <p:cTn id="589" dur="1" fill="hold">
                                          <p:stCondLst>
                                            <p:cond delay="0"/>
                                          </p:stCondLst>
                                        </p:cTn>
                                        <p:tgtEl>
                                          <p:spTgt spid="323"/>
                                        </p:tgtEl>
                                        <p:attrNameLst>
                                          <p:attrName>style.visibility</p:attrName>
                                        </p:attrNameLst>
                                      </p:cBhvr>
                                      <p:to>
                                        <p:strVal val="visible"/>
                                      </p:to>
                                    </p:set>
                                    <p:animEffect transition="in" filter="fade">
                                      <p:cBhvr>
                                        <p:cTn id="590" dur="50"/>
                                        <p:tgtEl>
                                          <p:spTgt spid="323"/>
                                        </p:tgtEl>
                                      </p:cBhvr>
                                    </p:animEffect>
                                  </p:childTnLst>
                                </p:cTn>
                              </p:par>
                            </p:childTnLst>
                          </p:cTn>
                        </p:par>
                        <p:par>
                          <p:cTn id="591" fill="hold">
                            <p:stCondLst>
                              <p:cond delay="2800"/>
                            </p:stCondLst>
                            <p:childTnLst>
                              <p:par>
                                <p:cTn id="592" presetID="10" presetClass="entr" presetSubtype="0" fill="hold" nodeType="afterEffect">
                                  <p:stCondLst>
                                    <p:cond delay="0"/>
                                  </p:stCondLst>
                                  <p:childTnLst>
                                    <p:set>
                                      <p:cBhvr>
                                        <p:cTn id="593" dur="1" fill="hold">
                                          <p:stCondLst>
                                            <p:cond delay="0"/>
                                          </p:stCondLst>
                                        </p:cTn>
                                        <p:tgtEl>
                                          <p:spTgt spid="317"/>
                                        </p:tgtEl>
                                        <p:attrNameLst>
                                          <p:attrName>style.visibility</p:attrName>
                                        </p:attrNameLst>
                                      </p:cBhvr>
                                      <p:to>
                                        <p:strVal val="visible"/>
                                      </p:to>
                                    </p:set>
                                    <p:animEffect transition="in" filter="fade">
                                      <p:cBhvr>
                                        <p:cTn id="594" dur="50"/>
                                        <p:tgtEl>
                                          <p:spTgt spid="317"/>
                                        </p:tgtEl>
                                      </p:cBhvr>
                                    </p:animEffect>
                                  </p:childTnLst>
                                </p:cTn>
                              </p:par>
                            </p:childTnLst>
                          </p:cTn>
                        </p:par>
                        <p:par>
                          <p:cTn id="595" fill="hold">
                            <p:stCondLst>
                              <p:cond delay="2850"/>
                            </p:stCondLst>
                            <p:childTnLst>
                              <p:par>
                                <p:cTn id="596" presetID="10" presetClass="entr" presetSubtype="0" fill="hold" nodeType="afterEffect">
                                  <p:stCondLst>
                                    <p:cond delay="0"/>
                                  </p:stCondLst>
                                  <p:childTnLst>
                                    <p:set>
                                      <p:cBhvr>
                                        <p:cTn id="597" dur="1" fill="hold">
                                          <p:stCondLst>
                                            <p:cond delay="0"/>
                                          </p:stCondLst>
                                        </p:cTn>
                                        <p:tgtEl>
                                          <p:spTgt spid="311"/>
                                        </p:tgtEl>
                                        <p:attrNameLst>
                                          <p:attrName>style.visibility</p:attrName>
                                        </p:attrNameLst>
                                      </p:cBhvr>
                                      <p:to>
                                        <p:strVal val="visible"/>
                                      </p:to>
                                    </p:set>
                                    <p:animEffect transition="in" filter="fade">
                                      <p:cBhvr>
                                        <p:cTn id="598" dur="50"/>
                                        <p:tgtEl>
                                          <p:spTgt spid="311"/>
                                        </p:tgtEl>
                                      </p:cBhvr>
                                    </p:animEffect>
                                  </p:childTnLst>
                                </p:cTn>
                              </p:par>
                            </p:childTnLst>
                          </p:cTn>
                        </p:par>
                        <p:par>
                          <p:cTn id="599" fill="hold">
                            <p:stCondLst>
                              <p:cond delay="2900"/>
                            </p:stCondLst>
                            <p:childTnLst>
                              <p:par>
                                <p:cTn id="600" presetID="10" presetClass="entr" presetSubtype="0" fill="hold" nodeType="afterEffect">
                                  <p:stCondLst>
                                    <p:cond delay="0"/>
                                  </p:stCondLst>
                                  <p:childTnLst>
                                    <p:set>
                                      <p:cBhvr>
                                        <p:cTn id="601" dur="1" fill="hold">
                                          <p:stCondLst>
                                            <p:cond delay="0"/>
                                          </p:stCondLst>
                                        </p:cTn>
                                        <p:tgtEl>
                                          <p:spTgt spid="560"/>
                                        </p:tgtEl>
                                        <p:attrNameLst>
                                          <p:attrName>style.visibility</p:attrName>
                                        </p:attrNameLst>
                                      </p:cBhvr>
                                      <p:to>
                                        <p:strVal val="visible"/>
                                      </p:to>
                                    </p:set>
                                    <p:animEffect transition="in" filter="fade">
                                      <p:cBhvr>
                                        <p:cTn id="602" dur="50"/>
                                        <p:tgtEl>
                                          <p:spTgt spid="560"/>
                                        </p:tgtEl>
                                      </p:cBhvr>
                                    </p:animEffect>
                                  </p:childTnLst>
                                </p:cTn>
                              </p:par>
                            </p:childTnLst>
                          </p:cTn>
                        </p:par>
                        <p:par>
                          <p:cTn id="603" fill="hold">
                            <p:stCondLst>
                              <p:cond delay="2950"/>
                            </p:stCondLst>
                            <p:childTnLst>
                              <p:par>
                                <p:cTn id="604" presetID="10" presetClass="entr" presetSubtype="0" fill="hold" nodeType="afterEffect">
                                  <p:stCondLst>
                                    <p:cond delay="0"/>
                                  </p:stCondLst>
                                  <p:childTnLst>
                                    <p:set>
                                      <p:cBhvr>
                                        <p:cTn id="605" dur="1" fill="hold">
                                          <p:stCondLst>
                                            <p:cond delay="0"/>
                                          </p:stCondLst>
                                        </p:cTn>
                                        <p:tgtEl>
                                          <p:spTgt spid="554"/>
                                        </p:tgtEl>
                                        <p:attrNameLst>
                                          <p:attrName>style.visibility</p:attrName>
                                        </p:attrNameLst>
                                      </p:cBhvr>
                                      <p:to>
                                        <p:strVal val="visible"/>
                                      </p:to>
                                    </p:set>
                                    <p:animEffect transition="in" filter="fade">
                                      <p:cBhvr>
                                        <p:cTn id="606" dur="50"/>
                                        <p:tgtEl>
                                          <p:spTgt spid="554"/>
                                        </p:tgtEl>
                                      </p:cBhvr>
                                    </p:animEffect>
                                  </p:childTnLst>
                                </p:cTn>
                              </p:par>
                            </p:childTnLst>
                          </p:cTn>
                        </p:par>
                        <p:par>
                          <p:cTn id="607" fill="hold">
                            <p:stCondLst>
                              <p:cond delay="3000"/>
                            </p:stCondLst>
                            <p:childTnLst>
                              <p:par>
                                <p:cTn id="608" presetID="10" presetClass="entr" presetSubtype="0" fill="hold" nodeType="afterEffect">
                                  <p:stCondLst>
                                    <p:cond delay="0"/>
                                  </p:stCondLst>
                                  <p:childTnLst>
                                    <p:set>
                                      <p:cBhvr>
                                        <p:cTn id="609" dur="1" fill="hold">
                                          <p:stCondLst>
                                            <p:cond delay="0"/>
                                          </p:stCondLst>
                                        </p:cTn>
                                        <p:tgtEl>
                                          <p:spTgt spid="545"/>
                                        </p:tgtEl>
                                        <p:attrNameLst>
                                          <p:attrName>style.visibility</p:attrName>
                                        </p:attrNameLst>
                                      </p:cBhvr>
                                      <p:to>
                                        <p:strVal val="visible"/>
                                      </p:to>
                                    </p:set>
                                    <p:animEffect transition="in" filter="fade">
                                      <p:cBhvr>
                                        <p:cTn id="610" dur="50"/>
                                        <p:tgtEl>
                                          <p:spTgt spid="545"/>
                                        </p:tgtEl>
                                      </p:cBhvr>
                                    </p:animEffect>
                                  </p:childTnLst>
                                </p:cTn>
                              </p:par>
                            </p:childTnLst>
                          </p:cTn>
                        </p:par>
                        <p:par>
                          <p:cTn id="611" fill="hold">
                            <p:stCondLst>
                              <p:cond delay="3050"/>
                            </p:stCondLst>
                            <p:childTnLst>
                              <p:par>
                                <p:cTn id="612" presetID="10" presetClass="entr" presetSubtype="0" fill="hold" nodeType="afterEffect">
                                  <p:stCondLst>
                                    <p:cond delay="0"/>
                                  </p:stCondLst>
                                  <p:childTnLst>
                                    <p:set>
                                      <p:cBhvr>
                                        <p:cTn id="613" dur="1" fill="hold">
                                          <p:stCondLst>
                                            <p:cond delay="0"/>
                                          </p:stCondLst>
                                        </p:cTn>
                                        <p:tgtEl>
                                          <p:spTgt spid="104"/>
                                        </p:tgtEl>
                                        <p:attrNameLst>
                                          <p:attrName>style.visibility</p:attrName>
                                        </p:attrNameLst>
                                      </p:cBhvr>
                                      <p:to>
                                        <p:strVal val="visible"/>
                                      </p:to>
                                    </p:set>
                                    <p:animEffect transition="in" filter="fade">
                                      <p:cBhvr>
                                        <p:cTn id="614" dur="50"/>
                                        <p:tgtEl>
                                          <p:spTgt spid="104"/>
                                        </p:tgtEl>
                                      </p:cBhvr>
                                    </p:animEffect>
                                  </p:childTnLst>
                                </p:cTn>
                              </p:par>
                            </p:childTnLst>
                          </p:cTn>
                        </p:par>
                        <p:par>
                          <p:cTn id="615" fill="hold">
                            <p:stCondLst>
                              <p:cond delay="3100"/>
                            </p:stCondLst>
                            <p:childTnLst>
                              <p:par>
                                <p:cTn id="616" presetID="10" presetClass="entr" presetSubtype="0" fill="hold" nodeType="afterEffect">
                                  <p:stCondLst>
                                    <p:cond delay="0"/>
                                  </p:stCondLst>
                                  <p:childTnLst>
                                    <p:set>
                                      <p:cBhvr>
                                        <p:cTn id="617" dur="1" fill="hold">
                                          <p:stCondLst>
                                            <p:cond delay="0"/>
                                          </p:stCondLst>
                                        </p:cTn>
                                        <p:tgtEl>
                                          <p:spTgt spid="116"/>
                                        </p:tgtEl>
                                        <p:attrNameLst>
                                          <p:attrName>style.visibility</p:attrName>
                                        </p:attrNameLst>
                                      </p:cBhvr>
                                      <p:to>
                                        <p:strVal val="visible"/>
                                      </p:to>
                                    </p:set>
                                    <p:animEffect transition="in" filter="fade">
                                      <p:cBhvr>
                                        <p:cTn id="618" dur="50"/>
                                        <p:tgtEl>
                                          <p:spTgt spid="116"/>
                                        </p:tgtEl>
                                      </p:cBhvr>
                                    </p:animEffect>
                                  </p:childTnLst>
                                </p:cTn>
                              </p:par>
                            </p:childTnLst>
                          </p:cTn>
                        </p:par>
                        <p:par>
                          <p:cTn id="619" fill="hold">
                            <p:stCondLst>
                              <p:cond delay="3150"/>
                            </p:stCondLst>
                            <p:childTnLst>
                              <p:par>
                                <p:cTn id="620" presetID="10" presetClass="entr" presetSubtype="0" fill="hold" nodeType="afterEffect">
                                  <p:stCondLst>
                                    <p:cond delay="0"/>
                                  </p:stCondLst>
                                  <p:childTnLst>
                                    <p:set>
                                      <p:cBhvr>
                                        <p:cTn id="621" dur="1" fill="hold">
                                          <p:stCondLst>
                                            <p:cond delay="0"/>
                                          </p:stCondLst>
                                        </p:cTn>
                                        <p:tgtEl>
                                          <p:spTgt spid="113"/>
                                        </p:tgtEl>
                                        <p:attrNameLst>
                                          <p:attrName>style.visibility</p:attrName>
                                        </p:attrNameLst>
                                      </p:cBhvr>
                                      <p:to>
                                        <p:strVal val="visible"/>
                                      </p:to>
                                    </p:set>
                                    <p:animEffect transition="in" filter="fade">
                                      <p:cBhvr>
                                        <p:cTn id="622" dur="50"/>
                                        <p:tgtEl>
                                          <p:spTgt spid="113"/>
                                        </p:tgtEl>
                                      </p:cBhvr>
                                    </p:animEffect>
                                  </p:childTnLst>
                                </p:cTn>
                              </p:par>
                            </p:childTnLst>
                          </p:cTn>
                        </p:par>
                        <p:par>
                          <p:cTn id="623" fill="hold">
                            <p:stCondLst>
                              <p:cond delay="3200"/>
                            </p:stCondLst>
                            <p:childTnLst>
                              <p:par>
                                <p:cTn id="624" presetID="10" presetClass="entr" presetSubtype="0" fill="hold" nodeType="afterEffect">
                                  <p:stCondLst>
                                    <p:cond delay="0"/>
                                  </p:stCondLst>
                                  <p:childTnLst>
                                    <p:set>
                                      <p:cBhvr>
                                        <p:cTn id="625" dur="1" fill="hold">
                                          <p:stCondLst>
                                            <p:cond delay="0"/>
                                          </p:stCondLst>
                                        </p:cTn>
                                        <p:tgtEl>
                                          <p:spTgt spid="107"/>
                                        </p:tgtEl>
                                        <p:attrNameLst>
                                          <p:attrName>style.visibility</p:attrName>
                                        </p:attrNameLst>
                                      </p:cBhvr>
                                      <p:to>
                                        <p:strVal val="visible"/>
                                      </p:to>
                                    </p:set>
                                    <p:animEffect transition="in" filter="fade">
                                      <p:cBhvr>
                                        <p:cTn id="626" dur="50"/>
                                        <p:tgtEl>
                                          <p:spTgt spid="107"/>
                                        </p:tgtEl>
                                      </p:cBhvr>
                                    </p:animEffect>
                                  </p:childTnLst>
                                </p:cTn>
                              </p:par>
                            </p:childTnLst>
                          </p:cTn>
                        </p:par>
                        <p:par>
                          <p:cTn id="627" fill="hold">
                            <p:stCondLst>
                              <p:cond delay="3250"/>
                            </p:stCondLst>
                            <p:childTnLst>
                              <p:par>
                                <p:cTn id="628" presetID="10" presetClass="entr" presetSubtype="0" fill="hold" nodeType="afterEffect">
                                  <p:stCondLst>
                                    <p:cond delay="0"/>
                                  </p:stCondLst>
                                  <p:childTnLst>
                                    <p:set>
                                      <p:cBhvr>
                                        <p:cTn id="629" dur="1" fill="hold">
                                          <p:stCondLst>
                                            <p:cond delay="0"/>
                                          </p:stCondLst>
                                        </p:cTn>
                                        <p:tgtEl>
                                          <p:spTgt spid="110"/>
                                        </p:tgtEl>
                                        <p:attrNameLst>
                                          <p:attrName>style.visibility</p:attrName>
                                        </p:attrNameLst>
                                      </p:cBhvr>
                                      <p:to>
                                        <p:strVal val="visible"/>
                                      </p:to>
                                    </p:set>
                                    <p:animEffect transition="in" filter="fade">
                                      <p:cBhvr>
                                        <p:cTn id="630" dur="50"/>
                                        <p:tgtEl>
                                          <p:spTgt spid="110"/>
                                        </p:tgtEl>
                                      </p:cBhvr>
                                    </p:animEffect>
                                  </p:childTnLst>
                                </p:cTn>
                              </p:par>
                            </p:childTnLst>
                          </p:cTn>
                        </p:par>
                        <p:par>
                          <p:cTn id="631" fill="hold">
                            <p:stCondLst>
                              <p:cond delay="3300"/>
                            </p:stCondLst>
                            <p:childTnLst>
                              <p:par>
                                <p:cTn id="632" presetID="10" presetClass="entr" presetSubtype="0" fill="hold" nodeType="afterEffect">
                                  <p:stCondLst>
                                    <p:cond delay="0"/>
                                  </p:stCondLst>
                                  <p:childTnLst>
                                    <p:set>
                                      <p:cBhvr>
                                        <p:cTn id="633" dur="1" fill="hold">
                                          <p:stCondLst>
                                            <p:cond delay="0"/>
                                          </p:stCondLst>
                                        </p:cTn>
                                        <p:tgtEl>
                                          <p:spTgt spid="119"/>
                                        </p:tgtEl>
                                        <p:attrNameLst>
                                          <p:attrName>style.visibility</p:attrName>
                                        </p:attrNameLst>
                                      </p:cBhvr>
                                      <p:to>
                                        <p:strVal val="visible"/>
                                      </p:to>
                                    </p:set>
                                    <p:animEffect transition="in" filter="fade">
                                      <p:cBhvr>
                                        <p:cTn id="634" dur="50"/>
                                        <p:tgtEl>
                                          <p:spTgt spid="119"/>
                                        </p:tgtEl>
                                      </p:cBhvr>
                                    </p:animEffect>
                                  </p:childTnLst>
                                </p:cTn>
                              </p:par>
                            </p:childTnLst>
                          </p:cTn>
                        </p:par>
                        <p:par>
                          <p:cTn id="635" fill="hold">
                            <p:stCondLst>
                              <p:cond delay="3350"/>
                            </p:stCondLst>
                            <p:childTnLst>
                              <p:par>
                                <p:cTn id="636" presetID="10" presetClass="entr" presetSubtype="0" fill="hold" nodeType="afterEffect">
                                  <p:stCondLst>
                                    <p:cond delay="0"/>
                                  </p:stCondLst>
                                  <p:childTnLst>
                                    <p:set>
                                      <p:cBhvr>
                                        <p:cTn id="637" dur="1" fill="hold">
                                          <p:stCondLst>
                                            <p:cond delay="0"/>
                                          </p:stCondLst>
                                        </p:cTn>
                                        <p:tgtEl>
                                          <p:spTgt spid="122"/>
                                        </p:tgtEl>
                                        <p:attrNameLst>
                                          <p:attrName>style.visibility</p:attrName>
                                        </p:attrNameLst>
                                      </p:cBhvr>
                                      <p:to>
                                        <p:strVal val="visible"/>
                                      </p:to>
                                    </p:set>
                                    <p:animEffect transition="in" filter="fade">
                                      <p:cBhvr>
                                        <p:cTn id="638" dur="50"/>
                                        <p:tgtEl>
                                          <p:spTgt spid="122"/>
                                        </p:tgtEl>
                                      </p:cBhvr>
                                    </p:animEffect>
                                  </p:childTnLst>
                                </p:cTn>
                              </p:par>
                            </p:childTnLst>
                          </p:cTn>
                        </p:par>
                        <p:par>
                          <p:cTn id="639" fill="hold">
                            <p:stCondLst>
                              <p:cond delay="3400"/>
                            </p:stCondLst>
                            <p:childTnLst>
                              <p:par>
                                <p:cTn id="640" presetID="10" presetClass="entr" presetSubtype="0" fill="hold" nodeType="afterEffect">
                                  <p:stCondLst>
                                    <p:cond delay="0"/>
                                  </p:stCondLst>
                                  <p:childTnLst>
                                    <p:set>
                                      <p:cBhvr>
                                        <p:cTn id="641" dur="1" fill="hold">
                                          <p:stCondLst>
                                            <p:cond delay="0"/>
                                          </p:stCondLst>
                                        </p:cTn>
                                        <p:tgtEl>
                                          <p:spTgt spid="125"/>
                                        </p:tgtEl>
                                        <p:attrNameLst>
                                          <p:attrName>style.visibility</p:attrName>
                                        </p:attrNameLst>
                                      </p:cBhvr>
                                      <p:to>
                                        <p:strVal val="visible"/>
                                      </p:to>
                                    </p:set>
                                    <p:animEffect transition="in" filter="fade">
                                      <p:cBhvr>
                                        <p:cTn id="642" dur="50"/>
                                        <p:tgtEl>
                                          <p:spTgt spid="125"/>
                                        </p:tgtEl>
                                      </p:cBhvr>
                                    </p:animEffect>
                                  </p:childTnLst>
                                </p:cTn>
                              </p:par>
                            </p:childTnLst>
                          </p:cTn>
                        </p:par>
                        <p:par>
                          <p:cTn id="643" fill="hold">
                            <p:stCondLst>
                              <p:cond delay="3450"/>
                            </p:stCondLst>
                            <p:childTnLst>
                              <p:par>
                                <p:cTn id="644" presetID="10" presetClass="entr" presetSubtype="0" fill="hold" nodeType="afterEffect">
                                  <p:stCondLst>
                                    <p:cond delay="0"/>
                                  </p:stCondLst>
                                  <p:childTnLst>
                                    <p:set>
                                      <p:cBhvr>
                                        <p:cTn id="645" dur="1" fill="hold">
                                          <p:stCondLst>
                                            <p:cond delay="0"/>
                                          </p:stCondLst>
                                        </p:cTn>
                                        <p:tgtEl>
                                          <p:spTgt spid="128"/>
                                        </p:tgtEl>
                                        <p:attrNameLst>
                                          <p:attrName>style.visibility</p:attrName>
                                        </p:attrNameLst>
                                      </p:cBhvr>
                                      <p:to>
                                        <p:strVal val="visible"/>
                                      </p:to>
                                    </p:set>
                                    <p:animEffect transition="in" filter="fade">
                                      <p:cBhvr>
                                        <p:cTn id="646" dur="50"/>
                                        <p:tgtEl>
                                          <p:spTgt spid="128"/>
                                        </p:tgtEl>
                                      </p:cBhvr>
                                    </p:animEffect>
                                  </p:childTnLst>
                                </p:cTn>
                              </p:par>
                            </p:childTnLst>
                          </p:cTn>
                        </p:par>
                        <p:par>
                          <p:cTn id="647" fill="hold">
                            <p:stCondLst>
                              <p:cond delay="3500"/>
                            </p:stCondLst>
                            <p:childTnLst>
                              <p:par>
                                <p:cTn id="648" presetID="10" presetClass="entr" presetSubtype="0" fill="hold" nodeType="afterEffect">
                                  <p:stCondLst>
                                    <p:cond delay="0"/>
                                  </p:stCondLst>
                                  <p:childTnLst>
                                    <p:set>
                                      <p:cBhvr>
                                        <p:cTn id="649" dur="1" fill="hold">
                                          <p:stCondLst>
                                            <p:cond delay="0"/>
                                          </p:stCondLst>
                                        </p:cTn>
                                        <p:tgtEl>
                                          <p:spTgt spid="50"/>
                                        </p:tgtEl>
                                        <p:attrNameLst>
                                          <p:attrName>style.visibility</p:attrName>
                                        </p:attrNameLst>
                                      </p:cBhvr>
                                      <p:to>
                                        <p:strVal val="visible"/>
                                      </p:to>
                                    </p:set>
                                    <p:animEffect transition="in" filter="fade">
                                      <p:cBhvr>
                                        <p:cTn id="650" dur="50"/>
                                        <p:tgtEl>
                                          <p:spTgt spid="50"/>
                                        </p:tgtEl>
                                      </p:cBhvr>
                                    </p:animEffect>
                                  </p:childTnLst>
                                </p:cTn>
                              </p:par>
                            </p:childTnLst>
                          </p:cTn>
                        </p:par>
                        <p:par>
                          <p:cTn id="651" fill="hold">
                            <p:stCondLst>
                              <p:cond delay="3550"/>
                            </p:stCondLst>
                            <p:childTnLst>
                              <p:par>
                                <p:cTn id="652" presetID="10" presetClass="entr" presetSubtype="0" fill="hold" nodeType="afterEffect">
                                  <p:stCondLst>
                                    <p:cond delay="0"/>
                                  </p:stCondLst>
                                  <p:childTnLst>
                                    <p:set>
                                      <p:cBhvr>
                                        <p:cTn id="653" dur="1" fill="hold">
                                          <p:stCondLst>
                                            <p:cond delay="0"/>
                                          </p:stCondLst>
                                        </p:cTn>
                                        <p:tgtEl>
                                          <p:spTgt spid="53"/>
                                        </p:tgtEl>
                                        <p:attrNameLst>
                                          <p:attrName>style.visibility</p:attrName>
                                        </p:attrNameLst>
                                      </p:cBhvr>
                                      <p:to>
                                        <p:strVal val="visible"/>
                                      </p:to>
                                    </p:set>
                                    <p:animEffect transition="in" filter="fade">
                                      <p:cBhvr>
                                        <p:cTn id="654" dur="50"/>
                                        <p:tgtEl>
                                          <p:spTgt spid="53"/>
                                        </p:tgtEl>
                                      </p:cBhvr>
                                    </p:animEffect>
                                  </p:childTnLst>
                                </p:cTn>
                              </p:par>
                            </p:childTnLst>
                          </p:cTn>
                        </p:par>
                        <p:par>
                          <p:cTn id="655" fill="hold">
                            <p:stCondLst>
                              <p:cond delay="3600"/>
                            </p:stCondLst>
                            <p:childTnLst>
                              <p:par>
                                <p:cTn id="656" presetID="10" presetClass="entr" presetSubtype="0" fill="hold" nodeType="afterEffect">
                                  <p:stCondLst>
                                    <p:cond delay="0"/>
                                  </p:stCondLst>
                                  <p:childTnLst>
                                    <p:set>
                                      <p:cBhvr>
                                        <p:cTn id="657" dur="1" fill="hold">
                                          <p:stCondLst>
                                            <p:cond delay="0"/>
                                          </p:stCondLst>
                                        </p:cTn>
                                        <p:tgtEl>
                                          <p:spTgt spid="74"/>
                                        </p:tgtEl>
                                        <p:attrNameLst>
                                          <p:attrName>style.visibility</p:attrName>
                                        </p:attrNameLst>
                                      </p:cBhvr>
                                      <p:to>
                                        <p:strVal val="visible"/>
                                      </p:to>
                                    </p:set>
                                    <p:animEffect transition="in" filter="fade">
                                      <p:cBhvr>
                                        <p:cTn id="658" dur="50"/>
                                        <p:tgtEl>
                                          <p:spTgt spid="74"/>
                                        </p:tgtEl>
                                      </p:cBhvr>
                                    </p:animEffect>
                                  </p:childTnLst>
                                </p:cTn>
                              </p:par>
                            </p:childTnLst>
                          </p:cTn>
                        </p:par>
                        <p:par>
                          <p:cTn id="659" fill="hold">
                            <p:stCondLst>
                              <p:cond delay="3650"/>
                            </p:stCondLst>
                            <p:childTnLst>
                              <p:par>
                                <p:cTn id="660" presetID="10" presetClass="entr" presetSubtype="0" fill="hold" nodeType="afterEffect">
                                  <p:stCondLst>
                                    <p:cond delay="0"/>
                                  </p:stCondLst>
                                  <p:childTnLst>
                                    <p:set>
                                      <p:cBhvr>
                                        <p:cTn id="661" dur="1" fill="hold">
                                          <p:stCondLst>
                                            <p:cond delay="0"/>
                                          </p:stCondLst>
                                        </p:cTn>
                                        <p:tgtEl>
                                          <p:spTgt spid="83"/>
                                        </p:tgtEl>
                                        <p:attrNameLst>
                                          <p:attrName>style.visibility</p:attrName>
                                        </p:attrNameLst>
                                      </p:cBhvr>
                                      <p:to>
                                        <p:strVal val="visible"/>
                                      </p:to>
                                    </p:set>
                                    <p:animEffect transition="in" filter="fade">
                                      <p:cBhvr>
                                        <p:cTn id="662" dur="50"/>
                                        <p:tgtEl>
                                          <p:spTgt spid="83"/>
                                        </p:tgtEl>
                                      </p:cBhvr>
                                    </p:animEffect>
                                  </p:childTnLst>
                                </p:cTn>
                              </p:par>
                            </p:childTnLst>
                          </p:cTn>
                        </p:par>
                        <p:par>
                          <p:cTn id="663" fill="hold">
                            <p:stCondLst>
                              <p:cond delay="3700"/>
                            </p:stCondLst>
                            <p:childTnLst>
                              <p:par>
                                <p:cTn id="664" presetID="10" presetClass="entr" presetSubtype="0" fill="hold" nodeType="afterEffect">
                                  <p:stCondLst>
                                    <p:cond delay="0"/>
                                  </p:stCondLst>
                                  <p:childTnLst>
                                    <p:set>
                                      <p:cBhvr>
                                        <p:cTn id="665" dur="1" fill="hold">
                                          <p:stCondLst>
                                            <p:cond delay="0"/>
                                          </p:stCondLst>
                                        </p:cTn>
                                        <p:tgtEl>
                                          <p:spTgt spid="86"/>
                                        </p:tgtEl>
                                        <p:attrNameLst>
                                          <p:attrName>style.visibility</p:attrName>
                                        </p:attrNameLst>
                                      </p:cBhvr>
                                      <p:to>
                                        <p:strVal val="visible"/>
                                      </p:to>
                                    </p:set>
                                    <p:animEffect transition="in" filter="fade">
                                      <p:cBhvr>
                                        <p:cTn id="666" dur="50"/>
                                        <p:tgtEl>
                                          <p:spTgt spid="86"/>
                                        </p:tgtEl>
                                      </p:cBhvr>
                                    </p:animEffect>
                                  </p:childTnLst>
                                </p:cTn>
                              </p:par>
                            </p:childTnLst>
                          </p:cTn>
                        </p:par>
                        <p:par>
                          <p:cTn id="667" fill="hold">
                            <p:stCondLst>
                              <p:cond delay="3750"/>
                            </p:stCondLst>
                            <p:childTnLst>
                              <p:par>
                                <p:cTn id="668" presetID="10" presetClass="entr" presetSubtype="0" fill="hold" nodeType="afterEffect">
                                  <p:stCondLst>
                                    <p:cond delay="0"/>
                                  </p:stCondLst>
                                  <p:childTnLst>
                                    <p:set>
                                      <p:cBhvr>
                                        <p:cTn id="669" dur="1" fill="hold">
                                          <p:stCondLst>
                                            <p:cond delay="0"/>
                                          </p:stCondLst>
                                        </p:cTn>
                                        <p:tgtEl>
                                          <p:spTgt spid="89"/>
                                        </p:tgtEl>
                                        <p:attrNameLst>
                                          <p:attrName>style.visibility</p:attrName>
                                        </p:attrNameLst>
                                      </p:cBhvr>
                                      <p:to>
                                        <p:strVal val="visible"/>
                                      </p:to>
                                    </p:set>
                                    <p:animEffect transition="in" filter="fade">
                                      <p:cBhvr>
                                        <p:cTn id="670" dur="50"/>
                                        <p:tgtEl>
                                          <p:spTgt spid="89"/>
                                        </p:tgtEl>
                                      </p:cBhvr>
                                    </p:animEffect>
                                  </p:childTnLst>
                                </p:cTn>
                              </p:par>
                            </p:childTnLst>
                          </p:cTn>
                        </p:par>
                        <p:par>
                          <p:cTn id="671" fill="hold">
                            <p:stCondLst>
                              <p:cond delay="3800"/>
                            </p:stCondLst>
                            <p:childTnLst>
                              <p:par>
                                <p:cTn id="672" presetID="10" presetClass="entr" presetSubtype="0" fill="hold" nodeType="afterEffect">
                                  <p:stCondLst>
                                    <p:cond delay="0"/>
                                  </p:stCondLst>
                                  <p:childTnLst>
                                    <p:set>
                                      <p:cBhvr>
                                        <p:cTn id="673" dur="1" fill="hold">
                                          <p:stCondLst>
                                            <p:cond delay="0"/>
                                          </p:stCondLst>
                                        </p:cTn>
                                        <p:tgtEl>
                                          <p:spTgt spid="92"/>
                                        </p:tgtEl>
                                        <p:attrNameLst>
                                          <p:attrName>style.visibility</p:attrName>
                                        </p:attrNameLst>
                                      </p:cBhvr>
                                      <p:to>
                                        <p:strVal val="visible"/>
                                      </p:to>
                                    </p:set>
                                    <p:animEffect transition="in" filter="fade">
                                      <p:cBhvr>
                                        <p:cTn id="674" dur="50"/>
                                        <p:tgtEl>
                                          <p:spTgt spid="92"/>
                                        </p:tgtEl>
                                      </p:cBhvr>
                                    </p:animEffect>
                                  </p:childTnLst>
                                </p:cTn>
                              </p:par>
                            </p:childTnLst>
                          </p:cTn>
                        </p:par>
                        <p:par>
                          <p:cTn id="675" fill="hold">
                            <p:stCondLst>
                              <p:cond delay="3850"/>
                            </p:stCondLst>
                            <p:childTnLst>
                              <p:par>
                                <p:cTn id="676" presetID="10" presetClass="entr" presetSubtype="0" fill="hold" nodeType="afterEffect">
                                  <p:stCondLst>
                                    <p:cond delay="0"/>
                                  </p:stCondLst>
                                  <p:childTnLst>
                                    <p:set>
                                      <p:cBhvr>
                                        <p:cTn id="677" dur="1" fill="hold">
                                          <p:stCondLst>
                                            <p:cond delay="0"/>
                                          </p:stCondLst>
                                        </p:cTn>
                                        <p:tgtEl>
                                          <p:spTgt spid="95"/>
                                        </p:tgtEl>
                                        <p:attrNameLst>
                                          <p:attrName>style.visibility</p:attrName>
                                        </p:attrNameLst>
                                      </p:cBhvr>
                                      <p:to>
                                        <p:strVal val="visible"/>
                                      </p:to>
                                    </p:set>
                                    <p:animEffect transition="in" filter="fade">
                                      <p:cBhvr>
                                        <p:cTn id="678" dur="50"/>
                                        <p:tgtEl>
                                          <p:spTgt spid="95"/>
                                        </p:tgtEl>
                                      </p:cBhvr>
                                    </p:animEffect>
                                  </p:childTnLst>
                                </p:cTn>
                              </p:par>
                            </p:childTnLst>
                          </p:cTn>
                        </p:par>
                        <p:par>
                          <p:cTn id="679" fill="hold">
                            <p:stCondLst>
                              <p:cond delay="3900"/>
                            </p:stCondLst>
                            <p:childTnLst>
                              <p:par>
                                <p:cTn id="680" presetID="10" presetClass="entr" presetSubtype="0" fill="hold" nodeType="afterEffect">
                                  <p:stCondLst>
                                    <p:cond delay="0"/>
                                  </p:stCondLst>
                                  <p:childTnLst>
                                    <p:set>
                                      <p:cBhvr>
                                        <p:cTn id="681" dur="1" fill="hold">
                                          <p:stCondLst>
                                            <p:cond delay="0"/>
                                          </p:stCondLst>
                                        </p:cTn>
                                        <p:tgtEl>
                                          <p:spTgt spid="98"/>
                                        </p:tgtEl>
                                        <p:attrNameLst>
                                          <p:attrName>style.visibility</p:attrName>
                                        </p:attrNameLst>
                                      </p:cBhvr>
                                      <p:to>
                                        <p:strVal val="visible"/>
                                      </p:to>
                                    </p:set>
                                    <p:animEffect transition="in" filter="fade">
                                      <p:cBhvr>
                                        <p:cTn id="682" dur="50"/>
                                        <p:tgtEl>
                                          <p:spTgt spid="98"/>
                                        </p:tgtEl>
                                      </p:cBhvr>
                                    </p:animEffect>
                                  </p:childTnLst>
                                </p:cTn>
                              </p:par>
                            </p:childTnLst>
                          </p:cTn>
                        </p:par>
                        <p:par>
                          <p:cTn id="683" fill="hold">
                            <p:stCondLst>
                              <p:cond delay="3950"/>
                            </p:stCondLst>
                            <p:childTnLst>
                              <p:par>
                                <p:cTn id="684" presetID="10" presetClass="entr" presetSubtype="0" fill="hold" nodeType="afterEffect">
                                  <p:stCondLst>
                                    <p:cond delay="0"/>
                                  </p:stCondLst>
                                  <p:childTnLst>
                                    <p:set>
                                      <p:cBhvr>
                                        <p:cTn id="685" dur="1" fill="hold">
                                          <p:stCondLst>
                                            <p:cond delay="0"/>
                                          </p:stCondLst>
                                        </p:cTn>
                                        <p:tgtEl>
                                          <p:spTgt spid="101"/>
                                        </p:tgtEl>
                                        <p:attrNameLst>
                                          <p:attrName>style.visibility</p:attrName>
                                        </p:attrNameLst>
                                      </p:cBhvr>
                                      <p:to>
                                        <p:strVal val="visible"/>
                                      </p:to>
                                    </p:set>
                                    <p:animEffect transition="in" filter="fade">
                                      <p:cBhvr>
                                        <p:cTn id="686" dur="50"/>
                                        <p:tgtEl>
                                          <p:spTgt spid="101"/>
                                        </p:tgtEl>
                                      </p:cBhvr>
                                    </p:animEffect>
                                  </p:childTnLst>
                                </p:cTn>
                              </p:par>
                            </p:childTnLst>
                          </p:cTn>
                        </p:par>
                        <p:par>
                          <p:cTn id="687" fill="hold">
                            <p:stCondLst>
                              <p:cond delay="4000"/>
                            </p:stCondLst>
                            <p:childTnLst>
                              <p:par>
                                <p:cTn id="688" presetID="10" presetClass="entr" presetSubtype="0" fill="hold" nodeType="afterEffect">
                                  <p:stCondLst>
                                    <p:cond delay="0"/>
                                  </p:stCondLst>
                                  <p:childTnLst>
                                    <p:set>
                                      <p:cBhvr>
                                        <p:cTn id="689" dur="1" fill="hold">
                                          <p:stCondLst>
                                            <p:cond delay="0"/>
                                          </p:stCondLst>
                                        </p:cTn>
                                        <p:tgtEl>
                                          <p:spTgt spid="542"/>
                                        </p:tgtEl>
                                        <p:attrNameLst>
                                          <p:attrName>style.visibility</p:attrName>
                                        </p:attrNameLst>
                                      </p:cBhvr>
                                      <p:to>
                                        <p:strVal val="visible"/>
                                      </p:to>
                                    </p:set>
                                    <p:animEffect transition="in" filter="fade">
                                      <p:cBhvr>
                                        <p:cTn id="690" dur="50"/>
                                        <p:tgtEl>
                                          <p:spTgt spid="542"/>
                                        </p:tgtEl>
                                      </p:cBhvr>
                                    </p:animEffect>
                                  </p:childTnLst>
                                </p:cTn>
                              </p:par>
                            </p:childTnLst>
                          </p:cTn>
                        </p:par>
                        <p:par>
                          <p:cTn id="691" fill="hold">
                            <p:stCondLst>
                              <p:cond delay="4050"/>
                            </p:stCondLst>
                            <p:childTnLst>
                              <p:par>
                                <p:cTn id="692" presetID="10" presetClass="entr" presetSubtype="0" fill="hold" nodeType="afterEffect">
                                  <p:stCondLst>
                                    <p:cond delay="0"/>
                                  </p:stCondLst>
                                  <p:childTnLst>
                                    <p:set>
                                      <p:cBhvr>
                                        <p:cTn id="693" dur="1" fill="hold">
                                          <p:stCondLst>
                                            <p:cond delay="0"/>
                                          </p:stCondLst>
                                        </p:cTn>
                                        <p:tgtEl>
                                          <p:spTgt spid="548"/>
                                        </p:tgtEl>
                                        <p:attrNameLst>
                                          <p:attrName>style.visibility</p:attrName>
                                        </p:attrNameLst>
                                      </p:cBhvr>
                                      <p:to>
                                        <p:strVal val="visible"/>
                                      </p:to>
                                    </p:set>
                                    <p:animEffect transition="in" filter="fade">
                                      <p:cBhvr>
                                        <p:cTn id="694" dur="50"/>
                                        <p:tgtEl>
                                          <p:spTgt spid="548"/>
                                        </p:tgtEl>
                                      </p:cBhvr>
                                    </p:animEffect>
                                  </p:childTnLst>
                                </p:cTn>
                              </p:par>
                            </p:childTnLst>
                          </p:cTn>
                        </p:par>
                        <p:par>
                          <p:cTn id="695" fill="hold">
                            <p:stCondLst>
                              <p:cond delay="4100"/>
                            </p:stCondLst>
                            <p:childTnLst>
                              <p:par>
                                <p:cTn id="696" presetID="10" presetClass="entr" presetSubtype="0" fill="hold" nodeType="afterEffect">
                                  <p:stCondLst>
                                    <p:cond delay="0"/>
                                  </p:stCondLst>
                                  <p:childTnLst>
                                    <p:set>
                                      <p:cBhvr>
                                        <p:cTn id="697" dur="1" fill="hold">
                                          <p:stCondLst>
                                            <p:cond delay="0"/>
                                          </p:stCondLst>
                                        </p:cTn>
                                        <p:tgtEl>
                                          <p:spTgt spid="551"/>
                                        </p:tgtEl>
                                        <p:attrNameLst>
                                          <p:attrName>style.visibility</p:attrName>
                                        </p:attrNameLst>
                                      </p:cBhvr>
                                      <p:to>
                                        <p:strVal val="visible"/>
                                      </p:to>
                                    </p:set>
                                    <p:animEffect transition="in" filter="fade">
                                      <p:cBhvr>
                                        <p:cTn id="698" dur="50"/>
                                        <p:tgtEl>
                                          <p:spTgt spid="551"/>
                                        </p:tgtEl>
                                      </p:cBhvr>
                                    </p:animEffect>
                                  </p:childTnLst>
                                </p:cTn>
                              </p:par>
                            </p:childTnLst>
                          </p:cTn>
                        </p:par>
                        <p:par>
                          <p:cTn id="699" fill="hold">
                            <p:stCondLst>
                              <p:cond delay="4150"/>
                            </p:stCondLst>
                            <p:childTnLst>
                              <p:par>
                                <p:cTn id="700" presetID="10" presetClass="entr" presetSubtype="0" fill="hold" nodeType="afterEffect">
                                  <p:stCondLst>
                                    <p:cond delay="0"/>
                                  </p:stCondLst>
                                  <p:childTnLst>
                                    <p:set>
                                      <p:cBhvr>
                                        <p:cTn id="701" dur="1" fill="hold">
                                          <p:stCondLst>
                                            <p:cond delay="0"/>
                                          </p:stCondLst>
                                        </p:cTn>
                                        <p:tgtEl>
                                          <p:spTgt spid="557"/>
                                        </p:tgtEl>
                                        <p:attrNameLst>
                                          <p:attrName>style.visibility</p:attrName>
                                        </p:attrNameLst>
                                      </p:cBhvr>
                                      <p:to>
                                        <p:strVal val="visible"/>
                                      </p:to>
                                    </p:set>
                                    <p:animEffect transition="in" filter="fade">
                                      <p:cBhvr>
                                        <p:cTn id="702" dur="50"/>
                                        <p:tgtEl>
                                          <p:spTgt spid="557"/>
                                        </p:tgtEl>
                                      </p:cBhvr>
                                    </p:animEffect>
                                  </p:childTnLst>
                                </p:cTn>
                              </p:par>
                            </p:childTnLst>
                          </p:cTn>
                        </p:par>
                        <p:par>
                          <p:cTn id="703" fill="hold">
                            <p:stCondLst>
                              <p:cond delay="4200"/>
                            </p:stCondLst>
                            <p:childTnLst>
                              <p:par>
                                <p:cTn id="704" presetID="10" presetClass="entr" presetSubtype="0" fill="hold" nodeType="afterEffect">
                                  <p:stCondLst>
                                    <p:cond delay="0"/>
                                  </p:stCondLst>
                                  <p:childTnLst>
                                    <p:set>
                                      <p:cBhvr>
                                        <p:cTn id="705" dur="1" fill="hold">
                                          <p:stCondLst>
                                            <p:cond delay="0"/>
                                          </p:stCondLst>
                                        </p:cTn>
                                        <p:tgtEl>
                                          <p:spTgt spid="563"/>
                                        </p:tgtEl>
                                        <p:attrNameLst>
                                          <p:attrName>style.visibility</p:attrName>
                                        </p:attrNameLst>
                                      </p:cBhvr>
                                      <p:to>
                                        <p:strVal val="visible"/>
                                      </p:to>
                                    </p:set>
                                    <p:animEffect transition="in" filter="fade">
                                      <p:cBhvr>
                                        <p:cTn id="706" dur="50"/>
                                        <p:tgtEl>
                                          <p:spTgt spid="563"/>
                                        </p:tgtEl>
                                      </p:cBhvr>
                                    </p:animEffect>
                                  </p:childTnLst>
                                </p:cTn>
                              </p:par>
                            </p:childTnLst>
                          </p:cTn>
                        </p:par>
                        <p:par>
                          <p:cTn id="707" fill="hold">
                            <p:stCondLst>
                              <p:cond delay="4250"/>
                            </p:stCondLst>
                            <p:childTnLst>
                              <p:par>
                                <p:cTn id="708" presetID="10" presetClass="entr" presetSubtype="0" fill="hold" nodeType="afterEffect">
                                  <p:stCondLst>
                                    <p:cond delay="0"/>
                                  </p:stCondLst>
                                  <p:childTnLst>
                                    <p:set>
                                      <p:cBhvr>
                                        <p:cTn id="709" dur="1" fill="hold">
                                          <p:stCondLst>
                                            <p:cond delay="0"/>
                                          </p:stCondLst>
                                        </p:cTn>
                                        <p:tgtEl>
                                          <p:spTgt spid="308"/>
                                        </p:tgtEl>
                                        <p:attrNameLst>
                                          <p:attrName>style.visibility</p:attrName>
                                        </p:attrNameLst>
                                      </p:cBhvr>
                                      <p:to>
                                        <p:strVal val="visible"/>
                                      </p:to>
                                    </p:set>
                                    <p:animEffect transition="in" filter="fade">
                                      <p:cBhvr>
                                        <p:cTn id="710" dur="50"/>
                                        <p:tgtEl>
                                          <p:spTgt spid="308"/>
                                        </p:tgtEl>
                                      </p:cBhvr>
                                    </p:animEffect>
                                  </p:childTnLst>
                                </p:cTn>
                              </p:par>
                            </p:childTnLst>
                          </p:cTn>
                        </p:par>
                        <p:par>
                          <p:cTn id="711" fill="hold">
                            <p:stCondLst>
                              <p:cond delay="4300"/>
                            </p:stCondLst>
                            <p:childTnLst>
                              <p:par>
                                <p:cTn id="712" presetID="10" presetClass="entr" presetSubtype="0" fill="hold" nodeType="afterEffect">
                                  <p:stCondLst>
                                    <p:cond delay="0"/>
                                  </p:stCondLst>
                                  <p:childTnLst>
                                    <p:set>
                                      <p:cBhvr>
                                        <p:cTn id="713" dur="1" fill="hold">
                                          <p:stCondLst>
                                            <p:cond delay="0"/>
                                          </p:stCondLst>
                                        </p:cTn>
                                        <p:tgtEl>
                                          <p:spTgt spid="314"/>
                                        </p:tgtEl>
                                        <p:attrNameLst>
                                          <p:attrName>style.visibility</p:attrName>
                                        </p:attrNameLst>
                                      </p:cBhvr>
                                      <p:to>
                                        <p:strVal val="visible"/>
                                      </p:to>
                                    </p:set>
                                    <p:animEffect transition="in" filter="fade">
                                      <p:cBhvr>
                                        <p:cTn id="714" dur="50"/>
                                        <p:tgtEl>
                                          <p:spTgt spid="314"/>
                                        </p:tgtEl>
                                      </p:cBhvr>
                                    </p:animEffect>
                                  </p:childTnLst>
                                </p:cTn>
                              </p:par>
                            </p:childTnLst>
                          </p:cTn>
                        </p:par>
                        <p:par>
                          <p:cTn id="715" fill="hold">
                            <p:stCondLst>
                              <p:cond delay="4350"/>
                            </p:stCondLst>
                            <p:childTnLst>
                              <p:par>
                                <p:cTn id="716" presetID="10" presetClass="entr" presetSubtype="0" fill="hold" nodeType="afterEffect">
                                  <p:stCondLst>
                                    <p:cond delay="0"/>
                                  </p:stCondLst>
                                  <p:childTnLst>
                                    <p:set>
                                      <p:cBhvr>
                                        <p:cTn id="717" dur="1" fill="hold">
                                          <p:stCondLst>
                                            <p:cond delay="0"/>
                                          </p:stCondLst>
                                        </p:cTn>
                                        <p:tgtEl>
                                          <p:spTgt spid="320"/>
                                        </p:tgtEl>
                                        <p:attrNameLst>
                                          <p:attrName>style.visibility</p:attrName>
                                        </p:attrNameLst>
                                      </p:cBhvr>
                                      <p:to>
                                        <p:strVal val="visible"/>
                                      </p:to>
                                    </p:set>
                                    <p:animEffect transition="in" filter="fade">
                                      <p:cBhvr>
                                        <p:cTn id="718" dur="50"/>
                                        <p:tgtEl>
                                          <p:spTgt spid="320"/>
                                        </p:tgtEl>
                                      </p:cBhvr>
                                    </p:animEffect>
                                  </p:childTnLst>
                                </p:cTn>
                              </p:par>
                            </p:childTnLst>
                          </p:cTn>
                        </p:par>
                        <p:par>
                          <p:cTn id="719" fill="hold">
                            <p:stCondLst>
                              <p:cond delay="4400"/>
                            </p:stCondLst>
                            <p:childTnLst>
                              <p:par>
                                <p:cTn id="720" presetID="10" presetClass="entr" presetSubtype="0" fill="hold" nodeType="afterEffect">
                                  <p:stCondLst>
                                    <p:cond delay="0"/>
                                  </p:stCondLst>
                                  <p:childTnLst>
                                    <p:set>
                                      <p:cBhvr>
                                        <p:cTn id="721" dur="1" fill="hold">
                                          <p:stCondLst>
                                            <p:cond delay="0"/>
                                          </p:stCondLst>
                                        </p:cTn>
                                        <p:tgtEl>
                                          <p:spTgt spid="326"/>
                                        </p:tgtEl>
                                        <p:attrNameLst>
                                          <p:attrName>style.visibility</p:attrName>
                                        </p:attrNameLst>
                                      </p:cBhvr>
                                      <p:to>
                                        <p:strVal val="visible"/>
                                      </p:to>
                                    </p:set>
                                    <p:animEffect transition="in" filter="fade">
                                      <p:cBhvr>
                                        <p:cTn id="722" dur="50"/>
                                        <p:tgtEl>
                                          <p:spTgt spid="326"/>
                                        </p:tgtEl>
                                      </p:cBhvr>
                                    </p:animEffect>
                                  </p:childTnLst>
                                </p:cTn>
                              </p:par>
                            </p:childTnLst>
                          </p:cTn>
                        </p:par>
                        <p:par>
                          <p:cTn id="723" fill="hold">
                            <p:stCondLst>
                              <p:cond delay="4450"/>
                            </p:stCondLst>
                            <p:childTnLst>
                              <p:par>
                                <p:cTn id="724" presetID="10" presetClass="entr" presetSubtype="0" fill="hold" nodeType="afterEffect">
                                  <p:stCondLst>
                                    <p:cond delay="0"/>
                                  </p:stCondLst>
                                  <p:childTnLst>
                                    <p:set>
                                      <p:cBhvr>
                                        <p:cTn id="725" dur="1" fill="hold">
                                          <p:stCondLst>
                                            <p:cond delay="0"/>
                                          </p:stCondLst>
                                        </p:cTn>
                                        <p:tgtEl>
                                          <p:spTgt spid="332"/>
                                        </p:tgtEl>
                                        <p:attrNameLst>
                                          <p:attrName>style.visibility</p:attrName>
                                        </p:attrNameLst>
                                      </p:cBhvr>
                                      <p:to>
                                        <p:strVal val="visible"/>
                                      </p:to>
                                    </p:set>
                                    <p:animEffect transition="in" filter="fade">
                                      <p:cBhvr>
                                        <p:cTn id="726" dur="50"/>
                                        <p:tgtEl>
                                          <p:spTgt spid="332"/>
                                        </p:tgtEl>
                                      </p:cBhvr>
                                    </p:animEffect>
                                  </p:childTnLst>
                                </p:cTn>
                              </p:par>
                            </p:childTnLst>
                          </p:cTn>
                        </p:par>
                        <p:par>
                          <p:cTn id="727" fill="hold">
                            <p:stCondLst>
                              <p:cond delay="4500"/>
                            </p:stCondLst>
                            <p:childTnLst>
                              <p:par>
                                <p:cTn id="728" presetID="10" presetClass="entr" presetSubtype="0" fill="hold" nodeType="afterEffect">
                                  <p:stCondLst>
                                    <p:cond delay="0"/>
                                  </p:stCondLst>
                                  <p:childTnLst>
                                    <p:set>
                                      <p:cBhvr>
                                        <p:cTn id="729" dur="1" fill="hold">
                                          <p:stCondLst>
                                            <p:cond delay="0"/>
                                          </p:stCondLst>
                                        </p:cTn>
                                        <p:tgtEl>
                                          <p:spTgt spid="338"/>
                                        </p:tgtEl>
                                        <p:attrNameLst>
                                          <p:attrName>style.visibility</p:attrName>
                                        </p:attrNameLst>
                                      </p:cBhvr>
                                      <p:to>
                                        <p:strVal val="visible"/>
                                      </p:to>
                                    </p:set>
                                    <p:animEffect transition="in" filter="fade">
                                      <p:cBhvr>
                                        <p:cTn id="730" dur="50"/>
                                        <p:tgtEl>
                                          <p:spTgt spid="338"/>
                                        </p:tgtEl>
                                      </p:cBhvr>
                                    </p:animEffect>
                                  </p:childTnLst>
                                </p:cTn>
                              </p:par>
                            </p:childTnLst>
                          </p:cTn>
                        </p:par>
                        <p:par>
                          <p:cTn id="731" fill="hold">
                            <p:stCondLst>
                              <p:cond delay="4550"/>
                            </p:stCondLst>
                            <p:childTnLst>
                              <p:par>
                                <p:cTn id="732" presetID="10" presetClass="entr" presetSubtype="0" fill="hold" nodeType="afterEffect">
                                  <p:stCondLst>
                                    <p:cond delay="0"/>
                                  </p:stCondLst>
                                  <p:childTnLst>
                                    <p:set>
                                      <p:cBhvr>
                                        <p:cTn id="733" dur="1" fill="hold">
                                          <p:stCondLst>
                                            <p:cond delay="0"/>
                                          </p:stCondLst>
                                        </p:cTn>
                                        <p:tgtEl>
                                          <p:spTgt spid="344"/>
                                        </p:tgtEl>
                                        <p:attrNameLst>
                                          <p:attrName>style.visibility</p:attrName>
                                        </p:attrNameLst>
                                      </p:cBhvr>
                                      <p:to>
                                        <p:strVal val="visible"/>
                                      </p:to>
                                    </p:set>
                                    <p:animEffect transition="in" filter="fade">
                                      <p:cBhvr>
                                        <p:cTn id="734" dur="50"/>
                                        <p:tgtEl>
                                          <p:spTgt spid="344"/>
                                        </p:tgtEl>
                                      </p:cBhvr>
                                    </p:animEffect>
                                  </p:childTnLst>
                                </p:cTn>
                              </p:par>
                            </p:childTnLst>
                          </p:cTn>
                        </p:par>
                        <p:par>
                          <p:cTn id="735" fill="hold">
                            <p:stCondLst>
                              <p:cond delay="4600"/>
                            </p:stCondLst>
                            <p:childTnLst>
                              <p:par>
                                <p:cTn id="736" presetID="10" presetClass="entr" presetSubtype="0" fill="hold" nodeType="afterEffect">
                                  <p:stCondLst>
                                    <p:cond delay="0"/>
                                  </p:stCondLst>
                                  <p:childTnLst>
                                    <p:set>
                                      <p:cBhvr>
                                        <p:cTn id="737" dur="1" fill="hold">
                                          <p:stCondLst>
                                            <p:cond delay="0"/>
                                          </p:stCondLst>
                                        </p:cTn>
                                        <p:tgtEl>
                                          <p:spTgt spid="350"/>
                                        </p:tgtEl>
                                        <p:attrNameLst>
                                          <p:attrName>style.visibility</p:attrName>
                                        </p:attrNameLst>
                                      </p:cBhvr>
                                      <p:to>
                                        <p:strVal val="visible"/>
                                      </p:to>
                                    </p:set>
                                    <p:animEffect transition="in" filter="fade">
                                      <p:cBhvr>
                                        <p:cTn id="738" dur="50"/>
                                        <p:tgtEl>
                                          <p:spTgt spid="350"/>
                                        </p:tgtEl>
                                      </p:cBhvr>
                                    </p:animEffect>
                                  </p:childTnLst>
                                </p:cTn>
                              </p:par>
                            </p:childTnLst>
                          </p:cTn>
                        </p:par>
                        <p:par>
                          <p:cTn id="739" fill="hold">
                            <p:stCondLst>
                              <p:cond delay="4650"/>
                            </p:stCondLst>
                            <p:childTnLst>
                              <p:par>
                                <p:cTn id="740" presetID="10" presetClass="entr" presetSubtype="0" fill="hold" nodeType="afterEffect">
                                  <p:stCondLst>
                                    <p:cond delay="0"/>
                                  </p:stCondLst>
                                  <p:childTnLst>
                                    <p:set>
                                      <p:cBhvr>
                                        <p:cTn id="741" dur="1" fill="hold">
                                          <p:stCondLst>
                                            <p:cond delay="0"/>
                                          </p:stCondLst>
                                        </p:cTn>
                                        <p:tgtEl>
                                          <p:spTgt spid="356"/>
                                        </p:tgtEl>
                                        <p:attrNameLst>
                                          <p:attrName>style.visibility</p:attrName>
                                        </p:attrNameLst>
                                      </p:cBhvr>
                                      <p:to>
                                        <p:strVal val="visible"/>
                                      </p:to>
                                    </p:set>
                                    <p:animEffect transition="in" filter="fade">
                                      <p:cBhvr>
                                        <p:cTn id="742" dur="50"/>
                                        <p:tgtEl>
                                          <p:spTgt spid="356"/>
                                        </p:tgtEl>
                                      </p:cBhvr>
                                    </p:animEffect>
                                  </p:childTnLst>
                                </p:cTn>
                              </p:par>
                            </p:childTnLst>
                          </p:cTn>
                        </p:par>
                        <p:par>
                          <p:cTn id="743" fill="hold">
                            <p:stCondLst>
                              <p:cond delay="4700"/>
                            </p:stCondLst>
                            <p:childTnLst>
                              <p:par>
                                <p:cTn id="744" presetID="10" presetClass="entr" presetSubtype="0" fill="hold" nodeType="afterEffect">
                                  <p:stCondLst>
                                    <p:cond delay="0"/>
                                  </p:stCondLst>
                                  <p:childTnLst>
                                    <p:set>
                                      <p:cBhvr>
                                        <p:cTn id="745" dur="1" fill="hold">
                                          <p:stCondLst>
                                            <p:cond delay="0"/>
                                          </p:stCondLst>
                                        </p:cTn>
                                        <p:tgtEl>
                                          <p:spTgt spid="362"/>
                                        </p:tgtEl>
                                        <p:attrNameLst>
                                          <p:attrName>style.visibility</p:attrName>
                                        </p:attrNameLst>
                                      </p:cBhvr>
                                      <p:to>
                                        <p:strVal val="visible"/>
                                      </p:to>
                                    </p:set>
                                    <p:animEffect transition="in" filter="fade">
                                      <p:cBhvr>
                                        <p:cTn id="746" dur="50"/>
                                        <p:tgtEl>
                                          <p:spTgt spid="362"/>
                                        </p:tgtEl>
                                      </p:cBhvr>
                                    </p:animEffect>
                                  </p:childTnLst>
                                </p:cTn>
                              </p:par>
                            </p:childTnLst>
                          </p:cTn>
                        </p:par>
                        <p:par>
                          <p:cTn id="747" fill="hold">
                            <p:stCondLst>
                              <p:cond delay="4750"/>
                            </p:stCondLst>
                            <p:childTnLst>
                              <p:par>
                                <p:cTn id="748" presetID="10" presetClass="entr" presetSubtype="0" fill="hold" nodeType="afterEffect">
                                  <p:stCondLst>
                                    <p:cond delay="0"/>
                                  </p:stCondLst>
                                  <p:childTnLst>
                                    <p:set>
                                      <p:cBhvr>
                                        <p:cTn id="749" dur="1" fill="hold">
                                          <p:stCondLst>
                                            <p:cond delay="0"/>
                                          </p:stCondLst>
                                        </p:cTn>
                                        <p:tgtEl>
                                          <p:spTgt spid="368"/>
                                        </p:tgtEl>
                                        <p:attrNameLst>
                                          <p:attrName>style.visibility</p:attrName>
                                        </p:attrNameLst>
                                      </p:cBhvr>
                                      <p:to>
                                        <p:strVal val="visible"/>
                                      </p:to>
                                    </p:set>
                                    <p:animEffect transition="in" filter="fade">
                                      <p:cBhvr>
                                        <p:cTn id="750" dur="50"/>
                                        <p:tgtEl>
                                          <p:spTgt spid="368"/>
                                        </p:tgtEl>
                                      </p:cBhvr>
                                    </p:animEffect>
                                  </p:childTnLst>
                                </p:cTn>
                              </p:par>
                            </p:childTnLst>
                          </p:cTn>
                        </p:par>
                        <p:par>
                          <p:cTn id="751" fill="hold">
                            <p:stCondLst>
                              <p:cond delay="4800"/>
                            </p:stCondLst>
                            <p:childTnLst>
                              <p:par>
                                <p:cTn id="752" presetID="10" presetClass="entr" presetSubtype="0" fill="hold" nodeType="afterEffect">
                                  <p:stCondLst>
                                    <p:cond delay="0"/>
                                  </p:stCondLst>
                                  <p:childTnLst>
                                    <p:set>
                                      <p:cBhvr>
                                        <p:cTn id="753" dur="1" fill="hold">
                                          <p:stCondLst>
                                            <p:cond delay="0"/>
                                          </p:stCondLst>
                                        </p:cTn>
                                        <p:tgtEl>
                                          <p:spTgt spid="374"/>
                                        </p:tgtEl>
                                        <p:attrNameLst>
                                          <p:attrName>style.visibility</p:attrName>
                                        </p:attrNameLst>
                                      </p:cBhvr>
                                      <p:to>
                                        <p:strVal val="visible"/>
                                      </p:to>
                                    </p:set>
                                    <p:animEffect transition="in" filter="fade">
                                      <p:cBhvr>
                                        <p:cTn id="754" dur="50"/>
                                        <p:tgtEl>
                                          <p:spTgt spid="374"/>
                                        </p:tgtEl>
                                      </p:cBhvr>
                                    </p:animEffect>
                                  </p:childTnLst>
                                </p:cTn>
                              </p:par>
                            </p:childTnLst>
                          </p:cTn>
                        </p:par>
                        <p:par>
                          <p:cTn id="755" fill="hold">
                            <p:stCondLst>
                              <p:cond delay="4850"/>
                            </p:stCondLst>
                            <p:childTnLst>
                              <p:par>
                                <p:cTn id="756" presetID="10" presetClass="entr" presetSubtype="0" fill="hold" nodeType="afterEffect">
                                  <p:stCondLst>
                                    <p:cond delay="0"/>
                                  </p:stCondLst>
                                  <p:childTnLst>
                                    <p:set>
                                      <p:cBhvr>
                                        <p:cTn id="757" dur="1" fill="hold">
                                          <p:stCondLst>
                                            <p:cond delay="0"/>
                                          </p:stCondLst>
                                        </p:cTn>
                                        <p:tgtEl>
                                          <p:spTgt spid="422"/>
                                        </p:tgtEl>
                                        <p:attrNameLst>
                                          <p:attrName>style.visibility</p:attrName>
                                        </p:attrNameLst>
                                      </p:cBhvr>
                                      <p:to>
                                        <p:strVal val="visible"/>
                                      </p:to>
                                    </p:set>
                                    <p:animEffect transition="in" filter="fade">
                                      <p:cBhvr>
                                        <p:cTn id="758" dur="50"/>
                                        <p:tgtEl>
                                          <p:spTgt spid="422"/>
                                        </p:tgtEl>
                                      </p:cBhvr>
                                    </p:animEffect>
                                  </p:childTnLst>
                                </p:cTn>
                              </p:par>
                            </p:childTnLst>
                          </p:cTn>
                        </p:par>
                        <p:par>
                          <p:cTn id="759" fill="hold">
                            <p:stCondLst>
                              <p:cond delay="4900"/>
                            </p:stCondLst>
                            <p:childTnLst>
                              <p:par>
                                <p:cTn id="760" presetID="10" presetClass="entr" presetSubtype="0" fill="hold" nodeType="afterEffect">
                                  <p:stCondLst>
                                    <p:cond delay="0"/>
                                  </p:stCondLst>
                                  <p:childTnLst>
                                    <p:set>
                                      <p:cBhvr>
                                        <p:cTn id="761" dur="1" fill="hold">
                                          <p:stCondLst>
                                            <p:cond delay="0"/>
                                          </p:stCondLst>
                                        </p:cTn>
                                        <p:tgtEl>
                                          <p:spTgt spid="428"/>
                                        </p:tgtEl>
                                        <p:attrNameLst>
                                          <p:attrName>style.visibility</p:attrName>
                                        </p:attrNameLst>
                                      </p:cBhvr>
                                      <p:to>
                                        <p:strVal val="visible"/>
                                      </p:to>
                                    </p:set>
                                    <p:animEffect transition="in" filter="fade">
                                      <p:cBhvr>
                                        <p:cTn id="762" dur="50"/>
                                        <p:tgtEl>
                                          <p:spTgt spid="428"/>
                                        </p:tgtEl>
                                      </p:cBhvr>
                                    </p:animEffect>
                                  </p:childTnLst>
                                </p:cTn>
                              </p:par>
                            </p:childTnLst>
                          </p:cTn>
                        </p:par>
                        <p:par>
                          <p:cTn id="763" fill="hold">
                            <p:stCondLst>
                              <p:cond delay="4950"/>
                            </p:stCondLst>
                            <p:childTnLst>
                              <p:par>
                                <p:cTn id="764" presetID="10" presetClass="entr" presetSubtype="0" fill="hold" nodeType="afterEffect">
                                  <p:stCondLst>
                                    <p:cond delay="0"/>
                                  </p:stCondLst>
                                  <p:childTnLst>
                                    <p:set>
                                      <p:cBhvr>
                                        <p:cTn id="765" dur="1" fill="hold">
                                          <p:stCondLst>
                                            <p:cond delay="0"/>
                                          </p:stCondLst>
                                        </p:cTn>
                                        <p:tgtEl>
                                          <p:spTgt spid="380"/>
                                        </p:tgtEl>
                                        <p:attrNameLst>
                                          <p:attrName>style.visibility</p:attrName>
                                        </p:attrNameLst>
                                      </p:cBhvr>
                                      <p:to>
                                        <p:strVal val="visible"/>
                                      </p:to>
                                    </p:set>
                                    <p:animEffect transition="in" filter="fade">
                                      <p:cBhvr>
                                        <p:cTn id="766" dur="50"/>
                                        <p:tgtEl>
                                          <p:spTgt spid="380"/>
                                        </p:tgtEl>
                                      </p:cBhvr>
                                    </p:animEffect>
                                  </p:childTnLst>
                                </p:cTn>
                              </p:par>
                            </p:childTnLst>
                          </p:cTn>
                        </p:par>
                        <p:par>
                          <p:cTn id="767" fill="hold">
                            <p:stCondLst>
                              <p:cond delay="5000"/>
                            </p:stCondLst>
                            <p:childTnLst>
                              <p:par>
                                <p:cTn id="768" presetID="10" presetClass="entr" presetSubtype="0" fill="hold" nodeType="afterEffect">
                                  <p:stCondLst>
                                    <p:cond delay="0"/>
                                  </p:stCondLst>
                                  <p:childTnLst>
                                    <p:set>
                                      <p:cBhvr>
                                        <p:cTn id="769" dur="1" fill="hold">
                                          <p:stCondLst>
                                            <p:cond delay="0"/>
                                          </p:stCondLst>
                                        </p:cTn>
                                        <p:tgtEl>
                                          <p:spTgt spid="386"/>
                                        </p:tgtEl>
                                        <p:attrNameLst>
                                          <p:attrName>style.visibility</p:attrName>
                                        </p:attrNameLst>
                                      </p:cBhvr>
                                      <p:to>
                                        <p:strVal val="visible"/>
                                      </p:to>
                                    </p:set>
                                    <p:animEffect transition="in" filter="fade">
                                      <p:cBhvr>
                                        <p:cTn id="770" dur="50"/>
                                        <p:tgtEl>
                                          <p:spTgt spid="386"/>
                                        </p:tgtEl>
                                      </p:cBhvr>
                                    </p:animEffect>
                                  </p:childTnLst>
                                </p:cTn>
                              </p:par>
                            </p:childTnLst>
                          </p:cTn>
                        </p:par>
                        <p:par>
                          <p:cTn id="771" fill="hold">
                            <p:stCondLst>
                              <p:cond delay="5050"/>
                            </p:stCondLst>
                            <p:childTnLst>
                              <p:par>
                                <p:cTn id="772" presetID="10" presetClass="entr" presetSubtype="0" fill="hold" nodeType="afterEffect">
                                  <p:stCondLst>
                                    <p:cond delay="0"/>
                                  </p:stCondLst>
                                  <p:childTnLst>
                                    <p:set>
                                      <p:cBhvr>
                                        <p:cTn id="773" dur="1" fill="hold">
                                          <p:stCondLst>
                                            <p:cond delay="0"/>
                                          </p:stCondLst>
                                        </p:cTn>
                                        <p:tgtEl>
                                          <p:spTgt spid="392"/>
                                        </p:tgtEl>
                                        <p:attrNameLst>
                                          <p:attrName>style.visibility</p:attrName>
                                        </p:attrNameLst>
                                      </p:cBhvr>
                                      <p:to>
                                        <p:strVal val="visible"/>
                                      </p:to>
                                    </p:set>
                                    <p:animEffect transition="in" filter="fade">
                                      <p:cBhvr>
                                        <p:cTn id="774" dur="50"/>
                                        <p:tgtEl>
                                          <p:spTgt spid="392"/>
                                        </p:tgtEl>
                                      </p:cBhvr>
                                    </p:animEffect>
                                  </p:childTnLst>
                                </p:cTn>
                              </p:par>
                            </p:childTnLst>
                          </p:cTn>
                        </p:par>
                        <p:par>
                          <p:cTn id="775" fill="hold">
                            <p:stCondLst>
                              <p:cond delay="5100"/>
                            </p:stCondLst>
                            <p:childTnLst>
                              <p:par>
                                <p:cTn id="776" presetID="10" presetClass="entr" presetSubtype="0" fill="hold" nodeType="afterEffect">
                                  <p:stCondLst>
                                    <p:cond delay="0"/>
                                  </p:stCondLst>
                                  <p:childTnLst>
                                    <p:set>
                                      <p:cBhvr>
                                        <p:cTn id="777" dur="1" fill="hold">
                                          <p:stCondLst>
                                            <p:cond delay="0"/>
                                          </p:stCondLst>
                                        </p:cTn>
                                        <p:tgtEl>
                                          <p:spTgt spid="398"/>
                                        </p:tgtEl>
                                        <p:attrNameLst>
                                          <p:attrName>style.visibility</p:attrName>
                                        </p:attrNameLst>
                                      </p:cBhvr>
                                      <p:to>
                                        <p:strVal val="visible"/>
                                      </p:to>
                                    </p:set>
                                    <p:animEffect transition="in" filter="fade">
                                      <p:cBhvr>
                                        <p:cTn id="778" dur="50"/>
                                        <p:tgtEl>
                                          <p:spTgt spid="398"/>
                                        </p:tgtEl>
                                      </p:cBhvr>
                                    </p:animEffect>
                                  </p:childTnLst>
                                </p:cTn>
                              </p:par>
                            </p:childTnLst>
                          </p:cTn>
                        </p:par>
                        <p:par>
                          <p:cTn id="779" fill="hold">
                            <p:stCondLst>
                              <p:cond delay="5150"/>
                            </p:stCondLst>
                            <p:childTnLst>
                              <p:par>
                                <p:cTn id="780" presetID="10" presetClass="entr" presetSubtype="0" fill="hold" nodeType="afterEffect">
                                  <p:stCondLst>
                                    <p:cond delay="0"/>
                                  </p:stCondLst>
                                  <p:childTnLst>
                                    <p:set>
                                      <p:cBhvr>
                                        <p:cTn id="781" dur="1" fill="hold">
                                          <p:stCondLst>
                                            <p:cond delay="0"/>
                                          </p:stCondLst>
                                        </p:cTn>
                                        <p:tgtEl>
                                          <p:spTgt spid="65"/>
                                        </p:tgtEl>
                                        <p:attrNameLst>
                                          <p:attrName>style.visibility</p:attrName>
                                        </p:attrNameLst>
                                      </p:cBhvr>
                                      <p:to>
                                        <p:strVal val="visible"/>
                                      </p:to>
                                    </p:set>
                                    <p:animEffect transition="in" filter="fade">
                                      <p:cBhvr>
                                        <p:cTn id="782" dur="50"/>
                                        <p:tgtEl>
                                          <p:spTgt spid="65"/>
                                        </p:tgtEl>
                                      </p:cBhvr>
                                    </p:animEffect>
                                  </p:childTnLst>
                                </p:cTn>
                              </p:par>
                            </p:childTnLst>
                          </p:cTn>
                        </p:par>
                        <p:par>
                          <p:cTn id="783" fill="hold">
                            <p:stCondLst>
                              <p:cond delay="5200"/>
                            </p:stCondLst>
                            <p:childTnLst>
                              <p:par>
                                <p:cTn id="784" presetID="10" presetClass="entr" presetSubtype="0" fill="hold" nodeType="afterEffect">
                                  <p:stCondLst>
                                    <p:cond delay="0"/>
                                  </p:stCondLst>
                                  <p:childTnLst>
                                    <p:set>
                                      <p:cBhvr>
                                        <p:cTn id="785" dur="1" fill="hold">
                                          <p:stCondLst>
                                            <p:cond delay="0"/>
                                          </p:stCondLst>
                                        </p:cTn>
                                        <p:tgtEl>
                                          <p:spTgt spid="71"/>
                                        </p:tgtEl>
                                        <p:attrNameLst>
                                          <p:attrName>style.visibility</p:attrName>
                                        </p:attrNameLst>
                                      </p:cBhvr>
                                      <p:to>
                                        <p:strVal val="visible"/>
                                      </p:to>
                                    </p:set>
                                    <p:animEffect transition="in" filter="fade">
                                      <p:cBhvr>
                                        <p:cTn id="786" dur="50"/>
                                        <p:tgtEl>
                                          <p:spTgt spid="71"/>
                                        </p:tgtEl>
                                      </p:cBhvr>
                                    </p:animEffect>
                                  </p:childTnLst>
                                </p:cTn>
                              </p:par>
                            </p:childTnLst>
                          </p:cTn>
                        </p:par>
                        <p:par>
                          <p:cTn id="787" fill="hold">
                            <p:stCondLst>
                              <p:cond delay="5250"/>
                            </p:stCondLst>
                            <p:childTnLst>
                              <p:par>
                                <p:cTn id="788" presetID="10" presetClass="entr" presetSubtype="0" fill="hold" nodeType="afterEffect">
                                  <p:stCondLst>
                                    <p:cond delay="0"/>
                                  </p:stCondLst>
                                  <p:childTnLst>
                                    <p:set>
                                      <p:cBhvr>
                                        <p:cTn id="789" dur="1" fill="hold">
                                          <p:stCondLst>
                                            <p:cond delay="0"/>
                                          </p:stCondLst>
                                        </p:cTn>
                                        <p:tgtEl>
                                          <p:spTgt spid="77"/>
                                        </p:tgtEl>
                                        <p:attrNameLst>
                                          <p:attrName>style.visibility</p:attrName>
                                        </p:attrNameLst>
                                      </p:cBhvr>
                                      <p:to>
                                        <p:strVal val="visible"/>
                                      </p:to>
                                    </p:set>
                                    <p:animEffect transition="in" filter="fade">
                                      <p:cBhvr>
                                        <p:cTn id="790" dur="50"/>
                                        <p:tgtEl>
                                          <p:spTgt spid="77"/>
                                        </p:tgtEl>
                                      </p:cBhvr>
                                    </p:animEffect>
                                  </p:childTnLst>
                                </p:cTn>
                              </p:par>
                            </p:childTnLst>
                          </p:cTn>
                        </p:par>
                        <p:par>
                          <p:cTn id="791" fill="hold">
                            <p:stCondLst>
                              <p:cond delay="5300"/>
                            </p:stCondLst>
                            <p:childTnLst>
                              <p:par>
                                <p:cTn id="792" presetID="10" presetClass="entr" presetSubtype="0" fill="hold" nodeType="afterEffect">
                                  <p:stCondLst>
                                    <p:cond delay="0"/>
                                  </p:stCondLst>
                                  <p:childTnLst>
                                    <p:set>
                                      <p:cBhvr>
                                        <p:cTn id="793" dur="1" fill="hold">
                                          <p:stCondLst>
                                            <p:cond delay="0"/>
                                          </p:stCondLst>
                                        </p:cTn>
                                        <p:tgtEl>
                                          <p:spTgt spid="431"/>
                                        </p:tgtEl>
                                        <p:attrNameLst>
                                          <p:attrName>style.visibility</p:attrName>
                                        </p:attrNameLst>
                                      </p:cBhvr>
                                      <p:to>
                                        <p:strVal val="visible"/>
                                      </p:to>
                                    </p:set>
                                    <p:animEffect transition="in" filter="fade">
                                      <p:cBhvr>
                                        <p:cTn id="794" dur="50"/>
                                        <p:tgtEl>
                                          <p:spTgt spid="431"/>
                                        </p:tgtEl>
                                      </p:cBhvr>
                                    </p:animEffect>
                                  </p:childTnLst>
                                </p:cTn>
                              </p:par>
                            </p:childTnLst>
                          </p:cTn>
                        </p:par>
                        <p:par>
                          <p:cTn id="795" fill="hold">
                            <p:stCondLst>
                              <p:cond delay="5350"/>
                            </p:stCondLst>
                            <p:childTnLst>
                              <p:par>
                                <p:cTn id="796" presetID="10" presetClass="entr" presetSubtype="0" fill="hold" nodeType="afterEffect">
                                  <p:stCondLst>
                                    <p:cond delay="0"/>
                                  </p:stCondLst>
                                  <p:childTnLst>
                                    <p:set>
                                      <p:cBhvr>
                                        <p:cTn id="797" dur="1" fill="hold">
                                          <p:stCondLst>
                                            <p:cond delay="0"/>
                                          </p:stCondLst>
                                        </p:cTn>
                                        <p:tgtEl>
                                          <p:spTgt spid="437"/>
                                        </p:tgtEl>
                                        <p:attrNameLst>
                                          <p:attrName>style.visibility</p:attrName>
                                        </p:attrNameLst>
                                      </p:cBhvr>
                                      <p:to>
                                        <p:strVal val="visible"/>
                                      </p:to>
                                    </p:set>
                                    <p:animEffect transition="in" filter="fade">
                                      <p:cBhvr>
                                        <p:cTn id="798" dur="50"/>
                                        <p:tgtEl>
                                          <p:spTgt spid="437"/>
                                        </p:tgtEl>
                                      </p:cBhvr>
                                    </p:animEffect>
                                  </p:childTnLst>
                                </p:cTn>
                              </p:par>
                            </p:childTnLst>
                          </p:cTn>
                        </p:par>
                        <p:par>
                          <p:cTn id="799" fill="hold">
                            <p:stCondLst>
                              <p:cond delay="5400"/>
                            </p:stCondLst>
                            <p:childTnLst>
                              <p:par>
                                <p:cTn id="800" presetID="10" presetClass="entr" presetSubtype="0" fill="hold" nodeType="afterEffect">
                                  <p:stCondLst>
                                    <p:cond delay="0"/>
                                  </p:stCondLst>
                                  <p:childTnLst>
                                    <p:set>
                                      <p:cBhvr>
                                        <p:cTn id="801" dur="1" fill="hold">
                                          <p:stCondLst>
                                            <p:cond delay="0"/>
                                          </p:stCondLst>
                                        </p:cTn>
                                        <p:tgtEl>
                                          <p:spTgt spid="491"/>
                                        </p:tgtEl>
                                        <p:attrNameLst>
                                          <p:attrName>style.visibility</p:attrName>
                                        </p:attrNameLst>
                                      </p:cBhvr>
                                      <p:to>
                                        <p:strVal val="visible"/>
                                      </p:to>
                                    </p:set>
                                    <p:animEffect transition="in" filter="fade">
                                      <p:cBhvr>
                                        <p:cTn id="802" dur="50"/>
                                        <p:tgtEl>
                                          <p:spTgt spid="491"/>
                                        </p:tgtEl>
                                      </p:cBhvr>
                                    </p:animEffect>
                                  </p:childTnLst>
                                </p:cTn>
                              </p:par>
                            </p:childTnLst>
                          </p:cTn>
                        </p:par>
                        <p:par>
                          <p:cTn id="803" fill="hold">
                            <p:stCondLst>
                              <p:cond delay="5450"/>
                            </p:stCondLst>
                            <p:childTnLst>
                              <p:par>
                                <p:cTn id="804" presetID="10" presetClass="entr" presetSubtype="0" fill="hold" nodeType="afterEffect">
                                  <p:stCondLst>
                                    <p:cond delay="0"/>
                                  </p:stCondLst>
                                  <p:childTnLst>
                                    <p:set>
                                      <p:cBhvr>
                                        <p:cTn id="805" dur="1" fill="hold">
                                          <p:stCondLst>
                                            <p:cond delay="0"/>
                                          </p:stCondLst>
                                        </p:cTn>
                                        <p:tgtEl>
                                          <p:spTgt spid="494"/>
                                        </p:tgtEl>
                                        <p:attrNameLst>
                                          <p:attrName>style.visibility</p:attrName>
                                        </p:attrNameLst>
                                      </p:cBhvr>
                                      <p:to>
                                        <p:strVal val="visible"/>
                                      </p:to>
                                    </p:set>
                                    <p:animEffect transition="in" filter="fade">
                                      <p:cBhvr>
                                        <p:cTn id="806" dur="50"/>
                                        <p:tgtEl>
                                          <p:spTgt spid="494"/>
                                        </p:tgtEl>
                                      </p:cBhvr>
                                    </p:animEffect>
                                  </p:childTnLst>
                                </p:cTn>
                              </p:par>
                            </p:childTnLst>
                          </p:cTn>
                        </p:par>
                        <p:par>
                          <p:cTn id="807" fill="hold">
                            <p:stCondLst>
                              <p:cond delay="5500"/>
                            </p:stCondLst>
                            <p:childTnLst>
                              <p:par>
                                <p:cTn id="808" presetID="10" presetClass="entr" presetSubtype="0" fill="hold" nodeType="afterEffect">
                                  <p:stCondLst>
                                    <p:cond delay="0"/>
                                  </p:stCondLst>
                                  <p:childTnLst>
                                    <p:set>
                                      <p:cBhvr>
                                        <p:cTn id="809" dur="1" fill="hold">
                                          <p:stCondLst>
                                            <p:cond delay="0"/>
                                          </p:stCondLst>
                                        </p:cTn>
                                        <p:tgtEl>
                                          <p:spTgt spid="404"/>
                                        </p:tgtEl>
                                        <p:attrNameLst>
                                          <p:attrName>style.visibility</p:attrName>
                                        </p:attrNameLst>
                                      </p:cBhvr>
                                      <p:to>
                                        <p:strVal val="visible"/>
                                      </p:to>
                                    </p:set>
                                    <p:animEffect transition="in" filter="fade">
                                      <p:cBhvr>
                                        <p:cTn id="810" dur="50"/>
                                        <p:tgtEl>
                                          <p:spTgt spid="404"/>
                                        </p:tgtEl>
                                      </p:cBhvr>
                                    </p:animEffect>
                                  </p:childTnLst>
                                </p:cTn>
                              </p:par>
                            </p:childTnLst>
                          </p:cTn>
                        </p:par>
                        <p:par>
                          <p:cTn id="811" fill="hold">
                            <p:stCondLst>
                              <p:cond delay="5550"/>
                            </p:stCondLst>
                            <p:childTnLst>
                              <p:par>
                                <p:cTn id="812" presetID="10" presetClass="entr" presetSubtype="0" fill="hold" nodeType="afterEffect">
                                  <p:stCondLst>
                                    <p:cond delay="0"/>
                                  </p:stCondLst>
                                  <p:childTnLst>
                                    <p:set>
                                      <p:cBhvr>
                                        <p:cTn id="813" dur="1" fill="hold">
                                          <p:stCondLst>
                                            <p:cond delay="0"/>
                                          </p:stCondLst>
                                        </p:cTn>
                                        <p:tgtEl>
                                          <p:spTgt spid="410"/>
                                        </p:tgtEl>
                                        <p:attrNameLst>
                                          <p:attrName>style.visibility</p:attrName>
                                        </p:attrNameLst>
                                      </p:cBhvr>
                                      <p:to>
                                        <p:strVal val="visible"/>
                                      </p:to>
                                    </p:set>
                                    <p:animEffect transition="in" filter="fade">
                                      <p:cBhvr>
                                        <p:cTn id="814" dur="50"/>
                                        <p:tgtEl>
                                          <p:spTgt spid="410"/>
                                        </p:tgtEl>
                                      </p:cBhvr>
                                    </p:animEffect>
                                  </p:childTnLst>
                                </p:cTn>
                              </p:par>
                            </p:childTnLst>
                          </p:cTn>
                        </p:par>
                        <p:par>
                          <p:cTn id="815" fill="hold">
                            <p:stCondLst>
                              <p:cond delay="5600"/>
                            </p:stCondLst>
                            <p:childTnLst>
                              <p:par>
                                <p:cTn id="816" presetID="10" presetClass="entr" presetSubtype="0" fill="hold" nodeType="afterEffect">
                                  <p:stCondLst>
                                    <p:cond delay="0"/>
                                  </p:stCondLst>
                                  <p:childTnLst>
                                    <p:set>
                                      <p:cBhvr>
                                        <p:cTn id="817" dur="1" fill="hold">
                                          <p:stCondLst>
                                            <p:cond delay="0"/>
                                          </p:stCondLst>
                                        </p:cTn>
                                        <p:tgtEl>
                                          <p:spTgt spid="56"/>
                                        </p:tgtEl>
                                        <p:attrNameLst>
                                          <p:attrName>style.visibility</p:attrName>
                                        </p:attrNameLst>
                                      </p:cBhvr>
                                      <p:to>
                                        <p:strVal val="visible"/>
                                      </p:to>
                                    </p:set>
                                    <p:animEffect transition="in" filter="fade">
                                      <p:cBhvr>
                                        <p:cTn id="818" dur="50"/>
                                        <p:tgtEl>
                                          <p:spTgt spid="56"/>
                                        </p:tgtEl>
                                      </p:cBhvr>
                                    </p:animEffect>
                                  </p:childTnLst>
                                </p:cTn>
                              </p:par>
                            </p:childTnLst>
                          </p:cTn>
                        </p:par>
                        <p:par>
                          <p:cTn id="819" fill="hold">
                            <p:stCondLst>
                              <p:cond delay="5650"/>
                            </p:stCondLst>
                            <p:childTnLst>
                              <p:par>
                                <p:cTn id="820" presetID="10" presetClass="entr" presetSubtype="0" fill="hold" nodeType="afterEffect">
                                  <p:stCondLst>
                                    <p:cond delay="0"/>
                                  </p:stCondLst>
                                  <p:childTnLst>
                                    <p:set>
                                      <p:cBhvr>
                                        <p:cTn id="821" dur="1" fill="hold">
                                          <p:stCondLst>
                                            <p:cond delay="0"/>
                                          </p:stCondLst>
                                        </p:cTn>
                                        <p:tgtEl>
                                          <p:spTgt spid="497"/>
                                        </p:tgtEl>
                                        <p:attrNameLst>
                                          <p:attrName>style.visibility</p:attrName>
                                        </p:attrNameLst>
                                      </p:cBhvr>
                                      <p:to>
                                        <p:strVal val="visible"/>
                                      </p:to>
                                    </p:set>
                                    <p:animEffect transition="in" filter="fade">
                                      <p:cBhvr>
                                        <p:cTn id="822" dur="50"/>
                                        <p:tgtEl>
                                          <p:spTgt spid="497"/>
                                        </p:tgtEl>
                                      </p:cBhvr>
                                    </p:animEffect>
                                  </p:childTnLst>
                                </p:cTn>
                              </p:par>
                            </p:childTnLst>
                          </p:cTn>
                        </p:par>
                        <p:par>
                          <p:cTn id="823" fill="hold">
                            <p:stCondLst>
                              <p:cond delay="5700"/>
                            </p:stCondLst>
                            <p:childTnLst>
                              <p:par>
                                <p:cTn id="824" presetID="10" presetClass="entr" presetSubtype="0" fill="hold" nodeType="afterEffect">
                                  <p:stCondLst>
                                    <p:cond delay="0"/>
                                  </p:stCondLst>
                                  <p:childTnLst>
                                    <p:set>
                                      <p:cBhvr>
                                        <p:cTn id="825" dur="1" fill="hold">
                                          <p:stCondLst>
                                            <p:cond delay="0"/>
                                          </p:stCondLst>
                                        </p:cTn>
                                        <p:tgtEl>
                                          <p:spTgt spid="503"/>
                                        </p:tgtEl>
                                        <p:attrNameLst>
                                          <p:attrName>style.visibility</p:attrName>
                                        </p:attrNameLst>
                                      </p:cBhvr>
                                      <p:to>
                                        <p:strVal val="visible"/>
                                      </p:to>
                                    </p:set>
                                    <p:animEffect transition="in" filter="fade">
                                      <p:cBhvr>
                                        <p:cTn id="826" dur="50"/>
                                        <p:tgtEl>
                                          <p:spTgt spid="503"/>
                                        </p:tgtEl>
                                      </p:cBhvr>
                                    </p:animEffect>
                                  </p:childTnLst>
                                </p:cTn>
                              </p:par>
                            </p:childTnLst>
                          </p:cTn>
                        </p:par>
                        <p:par>
                          <p:cTn id="827" fill="hold">
                            <p:stCondLst>
                              <p:cond delay="5750"/>
                            </p:stCondLst>
                            <p:childTnLst>
                              <p:par>
                                <p:cTn id="828" presetID="10" presetClass="entr" presetSubtype="0" fill="hold" nodeType="afterEffect">
                                  <p:stCondLst>
                                    <p:cond delay="0"/>
                                  </p:stCondLst>
                                  <p:childTnLst>
                                    <p:set>
                                      <p:cBhvr>
                                        <p:cTn id="829" dur="1" fill="hold">
                                          <p:stCondLst>
                                            <p:cond delay="0"/>
                                          </p:stCondLst>
                                        </p:cTn>
                                        <p:tgtEl>
                                          <p:spTgt spid="509"/>
                                        </p:tgtEl>
                                        <p:attrNameLst>
                                          <p:attrName>style.visibility</p:attrName>
                                        </p:attrNameLst>
                                      </p:cBhvr>
                                      <p:to>
                                        <p:strVal val="visible"/>
                                      </p:to>
                                    </p:set>
                                    <p:animEffect transition="in" filter="fade">
                                      <p:cBhvr>
                                        <p:cTn id="830" dur="50"/>
                                        <p:tgtEl>
                                          <p:spTgt spid="509"/>
                                        </p:tgtEl>
                                      </p:cBhvr>
                                    </p:animEffect>
                                  </p:childTnLst>
                                </p:cTn>
                              </p:par>
                            </p:childTnLst>
                          </p:cTn>
                        </p:par>
                        <p:par>
                          <p:cTn id="831" fill="hold">
                            <p:stCondLst>
                              <p:cond delay="5800"/>
                            </p:stCondLst>
                            <p:childTnLst>
                              <p:par>
                                <p:cTn id="832" presetID="10" presetClass="entr" presetSubtype="0" fill="hold" nodeType="afterEffect">
                                  <p:stCondLst>
                                    <p:cond delay="0"/>
                                  </p:stCondLst>
                                  <p:childTnLst>
                                    <p:set>
                                      <p:cBhvr>
                                        <p:cTn id="833" dur="1" fill="hold">
                                          <p:stCondLst>
                                            <p:cond delay="0"/>
                                          </p:stCondLst>
                                        </p:cTn>
                                        <p:tgtEl>
                                          <p:spTgt spid="446"/>
                                        </p:tgtEl>
                                        <p:attrNameLst>
                                          <p:attrName>style.visibility</p:attrName>
                                        </p:attrNameLst>
                                      </p:cBhvr>
                                      <p:to>
                                        <p:strVal val="visible"/>
                                      </p:to>
                                    </p:set>
                                    <p:animEffect transition="in" filter="fade">
                                      <p:cBhvr>
                                        <p:cTn id="834" dur="50"/>
                                        <p:tgtEl>
                                          <p:spTgt spid="446"/>
                                        </p:tgtEl>
                                      </p:cBhvr>
                                    </p:animEffect>
                                  </p:childTnLst>
                                </p:cTn>
                              </p:par>
                            </p:childTnLst>
                          </p:cTn>
                        </p:par>
                        <p:par>
                          <p:cTn id="835" fill="hold">
                            <p:stCondLst>
                              <p:cond delay="5850"/>
                            </p:stCondLst>
                            <p:childTnLst>
                              <p:par>
                                <p:cTn id="836" presetID="10" presetClass="entr" presetSubtype="0" fill="hold" nodeType="afterEffect">
                                  <p:stCondLst>
                                    <p:cond delay="0"/>
                                  </p:stCondLst>
                                  <p:childTnLst>
                                    <p:set>
                                      <p:cBhvr>
                                        <p:cTn id="837" dur="1" fill="hold">
                                          <p:stCondLst>
                                            <p:cond delay="0"/>
                                          </p:stCondLst>
                                        </p:cTn>
                                        <p:tgtEl>
                                          <p:spTgt spid="452"/>
                                        </p:tgtEl>
                                        <p:attrNameLst>
                                          <p:attrName>style.visibility</p:attrName>
                                        </p:attrNameLst>
                                      </p:cBhvr>
                                      <p:to>
                                        <p:strVal val="visible"/>
                                      </p:to>
                                    </p:set>
                                    <p:animEffect transition="in" filter="fade">
                                      <p:cBhvr>
                                        <p:cTn id="838" dur="50"/>
                                        <p:tgtEl>
                                          <p:spTgt spid="452"/>
                                        </p:tgtEl>
                                      </p:cBhvr>
                                    </p:animEffect>
                                  </p:childTnLst>
                                </p:cTn>
                              </p:par>
                            </p:childTnLst>
                          </p:cTn>
                        </p:par>
                        <p:par>
                          <p:cTn id="839" fill="hold">
                            <p:stCondLst>
                              <p:cond delay="5900"/>
                            </p:stCondLst>
                            <p:childTnLst>
                              <p:par>
                                <p:cTn id="840" presetID="10" presetClass="entr" presetSubtype="0" fill="hold" nodeType="afterEffect">
                                  <p:stCondLst>
                                    <p:cond delay="0"/>
                                  </p:stCondLst>
                                  <p:childTnLst>
                                    <p:set>
                                      <p:cBhvr>
                                        <p:cTn id="841" dur="1" fill="hold">
                                          <p:stCondLst>
                                            <p:cond delay="0"/>
                                          </p:stCondLst>
                                        </p:cTn>
                                        <p:tgtEl>
                                          <p:spTgt spid="458"/>
                                        </p:tgtEl>
                                        <p:attrNameLst>
                                          <p:attrName>style.visibility</p:attrName>
                                        </p:attrNameLst>
                                      </p:cBhvr>
                                      <p:to>
                                        <p:strVal val="visible"/>
                                      </p:to>
                                    </p:set>
                                    <p:animEffect transition="in" filter="fade">
                                      <p:cBhvr>
                                        <p:cTn id="842" dur="50"/>
                                        <p:tgtEl>
                                          <p:spTgt spid="458"/>
                                        </p:tgtEl>
                                      </p:cBhvr>
                                    </p:animEffect>
                                  </p:childTnLst>
                                </p:cTn>
                              </p:par>
                            </p:childTnLst>
                          </p:cTn>
                        </p:par>
                        <p:par>
                          <p:cTn id="843" fill="hold">
                            <p:stCondLst>
                              <p:cond delay="5950"/>
                            </p:stCondLst>
                            <p:childTnLst>
                              <p:par>
                                <p:cTn id="844" presetID="10" presetClass="entr" presetSubtype="0" fill="hold" nodeType="afterEffect">
                                  <p:stCondLst>
                                    <p:cond delay="0"/>
                                  </p:stCondLst>
                                  <p:childTnLst>
                                    <p:set>
                                      <p:cBhvr>
                                        <p:cTn id="845" dur="1" fill="hold">
                                          <p:stCondLst>
                                            <p:cond delay="0"/>
                                          </p:stCondLst>
                                        </p:cTn>
                                        <p:tgtEl>
                                          <p:spTgt spid="464"/>
                                        </p:tgtEl>
                                        <p:attrNameLst>
                                          <p:attrName>style.visibility</p:attrName>
                                        </p:attrNameLst>
                                      </p:cBhvr>
                                      <p:to>
                                        <p:strVal val="visible"/>
                                      </p:to>
                                    </p:set>
                                    <p:animEffect transition="in" filter="fade">
                                      <p:cBhvr>
                                        <p:cTn id="846" dur="50"/>
                                        <p:tgtEl>
                                          <p:spTgt spid="464"/>
                                        </p:tgtEl>
                                      </p:cBhvr>
                                    </p:animEffect>
                                  </p:childTnLst>
                                </p:cTn>
                              </p:par>
                            </p:childTnLst>
                          </p:cTn>
                        </p:par>
                        <p:par>
                          <p:cTn id="847" fill="hold">
                            <p:stCondLst>
                              <p:cond delay="6000"/>
                            </p:stCondLst>
                            <p:childTnLst>
                              <p:par>
                                <p:cTn id="848" presetID="10" presetClass="entr" presetSubtype="0" fill="hold" nodeType="afterEffect">
                                  <p:stCondLst>
                                    <p:cond delay="0"/>
                                  </p:stCondLst>
                                  <p:childTnLst>
                                    <p:set>
                                      <p:cBhvr>
                                        <p:cTn id="849" dur="1" fill="hold">
                                          <p:stCondLst>
                                            <p:cond delay="0"/>
                                          </p:stCondLst>
                                        </p:cTn>
                                        <p:tgtEl>
                                          <p:spTgt spid="470"/>
                                        </p:tgtEl>
                                        <p:attrNameLst>
                                          <p:attrName>style.visibility</p:attrName>
                                        </p:attrNameLst>
                                      </p:cBhvr>
                                      <p:to>
                                        <p:strVal val="visible"/>
                                      </p:to>
                                    </p:set>
                                    <p:animEffect transition="in" filter="fade">
                                      <p:cBhvr>
                                        <p:cTn id="850" dur="50"/>
                                        <p:tgtEl>
                                          <p:spTgt spid="470"/>
                                        </p:tgtEl>
                                      </p:cBhvr>
                                    </p:animEffect>
                                  </p:childTnLst>
                                </p:cTn>
                              </p:par>
                            </p:childTnLst>
                          </p:cTn>
                        </p:par>
                        <p:par>
                          <p:cTn id="851" fill="hold">
                            <p:stCondLst>
                              <p:cond delay="6050"/>
                            </p:stCondLst>
                            <p:childTnLst>
                              <p:par>
                                <p:cTn id="852" presetID="10" presetClass="entr" presetSubtype="0" fill="hold" nodeType="afterEffect">
                                  <p:stCondLst>
                                    <p:cond delay="0"/>
                                  </p:stCondLst>
                                  <p:childTnLst>
                                    <p:set>
                                      <p:cBhvr>
                                        <p:cTn id="853" dur="1" fill="hold">
                                          <p:stCondLst>
                                            <p:cond delay="0"/>
                                          </p:stCondLst>
                                        </p:cTn>
                                        <p:tgtEl>
                                          <p:spTgt spid="488"/>
                                        </p:tgtEl>
                                        <p:attrNameLst>
                                          <p:attrName>style.visibility</p:attrName>
                                        </p:attrNameLst>
                                      </p:cBhvr>
                                      <p:to>
                                        <p:strVal val="visible"/>
                                      </p:to>
                                    </p:set>
                                    <p:animEffect transition="in" filter="fade">
                                      <p:cBhvr>
                                        <p:cTn id="854" dur="50"/>
                                        <p:tgtEl>
                                          <p:spTgt spid="488"/>
                                        </p:tgtEl>
                                      </p:cBhvr>
                                    </p:animEffect>
                                  </p:childTnLst>
                                </p:cTn>
                              </p:par>
                            </p:childTnLst>
                          </p:cTn>
                        </p:par>
                        <p:par>
                          <p:cTn id="855" fill="hold">
                            <p:stCondLst>
                              <p:cond delay="6100"/>
                            </p:stCondLst>
                            <p:childTnLst>
                              <p:par>
                                <p:cTn id="856" presetID="10" presetClass="entr" presetSubtype="0" fill="hold" nodeType="afterEffect">
                                  <p:stCondLst>
                                    <p:cond delay="0"/>
                                  </p:stCondLst>
                                  <p:childTnLst>
                                    <p:set>
                                      <p:cBhvr>
                                        <p:cTn id="857" dur="1" fill="hold">
                                          <p:stCondLst>
                                            <p:cond delay="0"/>
                                          </p:stCondLst>
                                        </p:cTn>
                                        <p:tgtEl>
                                          <p:spTgt spid="515"/>
                                        </p:tgtEl>
                                        <p:attrNameLst>
                                          <p:attrName>style.visibility</p:attrName>
                                        </p:attrNameLst>
                                      </p:cBhvr>
                                      <p:to>
                                        <p:strVal val="visible"/>
                                      </p:to>
                                    </p:set>
                                    <p:animEffect transition="in" filter="fade">
                                      <p:cBhvr>
                                        <p:cTn id="858" dur="50"/>
                                        <p:tgtEl>
                                          <p:spTgt spid="515"/>
                                        </p:tgtEl>
                                      </p:cBhvr>
                                    </p:animEffect>
                                  </p:childTnLst>
                                </p:cTn>
                              </p:par>
                            </p:childTnLst>
                          </p:cTn>
                        </p:par>
                        <p:par>
                          <p:cTn id="859" fill="hold">
                            <p:stCondLst>
                              <p:cond delay="6150"/>
                            </p:stCondLst>
                            <p:childTnLst>
                              <p:par>
                                <p:cTn id="860" presetID="10" presetClass="entr" presetSubtype="0" fill="hold" nodeType="afterEffect">
                                  <p:stCondLst>
                                    <p:cond delay="0"/>
                                  </p:stCondLst>
                                  <p:childTnLst>
                                    <p:set>
                                      <p:cBhvr>
                                        <p:cTn id="861" dur="1" fill="hold">
                                          <p:stCondLst>
                                            <p:cond delay="0"/>
                                          </p:stCondLst>
                                        </p:cTn>
                                        <p:tgtEl>
                                          <p:spTgt spid="521"/>
                                        </p:tgtEl>
                                        <p:attrNameLst>
                                          <p:attrName>style.visibility</p:attrName>
                                        </p:attrNameLst>
                                      </p:cBhvr>
                                      <p:to>
                                        <p:strVal val="visible"/>
                                      </p:to>
                                    </p:set>
                                    <p:animEffect transition="in" filter="fade">
                                      <p:cBhvr>
                                        <p:cTn id="862" dur="50"/>
                                        <p:tgtEl>
                                          <p:spTgt spid="521"/>
                                        </p:tgtEl>
                                      </p:cBhvr>
                                    </p:animEffect>
                                  </p:childTnLst>
                                </p:cTn>
                              </p:par>
                            </p:childTnLst>
                          </p:cTn>
                        </p:par>
                        <p:par>
                          <p:cTn id="863" fill="hold">
                            <p:stCondLst>
                              <p:cond delay="6200"/>
                            </p:stCondLst>
                            <p:childTnLst>
                              <p:par>
                                <p:cTn id="864" presetID="10" presetClass="entr" presetSubtype="0" fill="hold" nodeType="afterEffect">
                                  <p:stCondLst>
                                    <p:cond delay="0"/>
                                  </p:stCondLst>
                                  <p:childTnLst>
                                    <p:set>
                                      <p:cBhvr>
                                        <p:cTn id="865" dur="1" fill="hold">
                                          <p:stCondLst>
                                            <p:cond delay="0"/>
                                          </p:stCondLst>
                                        </p:cTn>
                                        <p:tgtEl>
                                          <p:spTgt spid="527"/>
                                        </p:tgtEl>
                                        <p:attrNameLst>
                                          <p:attrName>style.visibility</p:attrName>
                                        </p:attrNameLst>
                                      </p:cBhvr>
                                      <p:to>
                                        <p:strVal val="visible"/>
                                      </p:to>
                                    </p:set>
                                    <p:animEffect transition="in" filter="fade">
                                      <p:cBhvr>
                                        <p:cTn id="866" dur="50"/>
                                        <p:tgtEl>
                                          <p:spTgt spid="527"/>
                                        </p:tgtEl>
                                      </p:cBhvr>
                                    </p:animEffect>
                                  </p:childTnLst>
                                </p:cTn>
                              </p:par>
                            </p:childTnLst>
                          </p:cTn>
                        </p:par>
                        <p:par>
                          <p:cTn id="867" fill="hold">
                            <p:stCondLst>
                              <p:cond delay="6250"/>
                            </p:stCondLst>
                            <p:childTnLst>
                              <p:par>
                                <p:cTn id="868" presetID="10" presetClass="entr" presetSubtype="0" fill="hold" nodeType="afterEffect">
                                  <p:stCondLst>
                                    <p:cond delay="0"/>
                                  </p:stCondLst>
                                  <p:childTnLst>
                                    <p:set>
                                      <p:cBhvr>
                                        <p:cTn id="869" dur="1" fill="hold">
                                          <p:stCondLst>
                                            <p:cond delay="0"/>
                                          </p:stCondLst>
                                        </p:cTn>
                                        <p:tgtEl>
                                          <p:spTgt spid="533"/>
                                        </p:tgtEl>
                                        <p:attrNameLst>
                                          <p:attrName>style.visibility</p:attrName>
                                        </p:attrNameLst>
                                      </p:cBhvr>
                                      <p:to>
                                        <p:strVal val="visible"/>
                                      </p:to>
                                    </p:set>
                                    <p:animEffect transition="in" filter="fade">
                                      <p:cBhvr>
                                        <p:cTn id="870" dur="50"/>
                                        <p:tgtEl>
                                          <p:spTgt spid="533"/>
                                        </p:tgtEl>
                                      </p:cBhvr>
                                    </p:animEffect>
                                  </p:childTnLst>
                                </p:cTn>
                              </p:par>
                            </p:childTnLst>
                          </p:cTn>
                        </p:par>
                        <p:par>
                          <p:cTn id="871" fill="hold">
                            <p:stCondLst>
                              <p:cond delay="6300"/>
                            </p:stCondLst>
                            <p:childTnLst>
                              <p:par>
                                <p:cTn id="872" presetID="10" presetClass="entr" presetSubtype="0" fill="hold" nodeType="afterEffect">
                                  <p:stCondLst>
                                    <p:cond delay="0"/>
                                  </p:stCondLst>
                                  <p:childTnLst>
                                    <p:set>
                                      <p:cBhvr>
                                        <p:cTn id="873" dur="1" fill="hold">
                                          <p:stCondLst>
                                            <p:cond delay="0"/>
                                          </p:stCondLst>
                                        </p:cTn>
                                        <p:tgtEl>
                                          <p:spTgt spid="539"/>
                                        </p:tgtEl>
                                        <p:attrNameLst>
                                          <p:attrName>style.visibility</p:attrName>
                                        </p:attrNameLst>
                                      </p:cBhvr>
                                      <p:to>
                                        <p:strVal val="visible"/>
                                      </p:to>
                                    </p:set>
                                    <p:animEffect transition="in" filter="fade">
                                      <p:cBhvr>
                                        <p:cTn id="874" dur="50"/>
                                        <p:tgtEl>
                                          <p:spTgt spid="539"/>
                                        </p:tgtEl>
                                      </p:cBhvr>
                                    </p:animEffect>
                                  </p:childTnLst>
                                </p:cTn>
                              </p:par>
                            </p:childTnLst>
                          </p:cTn>
                        </p:par>
                        <p:par>
                          <p:cTn id="875" fill="hold">
                            <p:stCondLst>
                              <p:cond delay="6350"/>
                            </p:stCondLst>
                            <p:childTnLst>
                              <p:par>
                                <p:cTn id="876" presetID="10" presetClass="entr" presetSubtype="0" fill="hold" nodeType="afterEffect">
                                  <p:stCondLst>
                                    <p:cond delay="0"/>
                                  </p:stCondLst>
                                  <p:childTnLst>
                                    <p:set>
                                      <p:cBhvr>
                                        <p:cTn id="877" dur="1" fill="hold">
                                          <p:stCondLst>
                                            <p:cond delay="0"/>
                                          </p:stCondLst>
                                        </p:cTn>
                                        <p:tgtEl>
                                          <p:spTgt spid="569"/>
                                        </p:tgtEl>
                                        <p:attrNameLst>
                                          <p:attrName>style.visibility</p:attrName>
                                        </p:attrNameLst>
                                      </p:cBhvr>
                                      <p:to>
                                        <p:strVal val="visible"/>
                                      </p:to>
                                    </p:set>
                                    <p:animEffect transition="in" filter="fade">
                                      <p:cBhvr>
                                        <p:cTn id="878" dur="50"/>
                                        <p:tgtEl>
                                          <p:spTgt spid="569"/>
                                        </p:tgtEl>
                                      </p:cBhvr>
                                    </p:animEffect>
                                  </p:childTnLst>
                                </p:cTn>
                              </p:par>
                            </p:childTnLst>
                          </p:cTn>
                        </p:par>
                        <p:par>
                          <p:cTn id="879" fill="hold">
                            <p:stCondLst>
                              <p:cond delay="6400"/>
                            </p:stCondLst>
                            <p:childTnLst>
                              <p:par>
                                <p:cTn id="880" presetID="10" presetClass="entr" presetSubtype="0" fill="hold" nodeType="afterEffect">
                                  <p:stCondLst>
                                    <p:cond delay="0"/>
                                  </p:stCondLst>
                                  <p:childTnLst>
                                    <p:set>
                                      <p:cBhvr>
                                        <p:cTn id="881" dur="1" fill="hold">
                                          <p:stCondLst>
                                            <p:cond delay="0"/>
                                          </p:stCondLst>
                                        </p:cTn>
                                        <p:tgtEl>
                                          <p:spTgt spid="584"/>
                                        </p:tgtEl>
                                        <p:attrNameLst>
                                          <p:attrName>style.visibility</p:attrName>
                                        </p:attrNameLst>
                                      </p:cBhvr>
                                      <p:to>
                                        <p:strVal val="visible"/>
                                      </p:to>
                                    </p:set>
                                    <p:animEffect transition="in" filter="fade">
                                      <p:cBhvr>
                                        <p:cTn id="882" dur="50"/>
                                        <p:tgtEl>
                                          <p:spTgt spid="584"/>
                                        </p:tgtEl>
                                      </p:cBhvr>
                                    </p:animEffect>
                                  </p:childTnLst>
                                </p:cTn>
                              </p:par>
                            </p:childTnLst>
                          </p:cTn>
                        </p:par>
                        <p:par>
                          <p:cTn id="883" fill="hold">
                            <p:stCondLst>
                              <p:cond delay="6450"/>
                            </p:stCondLst>
                            <p:childTnLst>
                              <p:par>
                                <p:cTn id="884" presetID="10" presetClass="entr" presetSubtype="0" fill="hold" nodeType="afterEffect">
                                  <p:stCondLst>
                                    <p:cond delay="0"/>
                                  </p:stCondLst>
                                  <p:childTnLst>
                                    <p:set>
                                      <p:cBhvr>
                                        <p:cTn id="885" dur="1" fill="hold">
                                          <p:stCondLst>
                                            <p:cond delay="0"/>
                                          </p:stCondLst>
                                        </p:cTn>
                                        <p:tgtEl>
                                          <p:spTgt spid="590"/>
                                        </p:tgtEl>
                                        <p:attrNameLst>
                                          <p:attrName>style.visibility</p:attrName>
                                        </p:attrNameLst>
                                      </p:cBhvr>
                                      <p:to>
                                        <p:strVal val="visible"/>
                                      </p:to>
                                    </p:set>
                                    <p:animEffect transition="in" filter="fade">
                                      <p:cBhvr>
                                        <p:cTn id="886" dur="50"/>
                                        <p:tgtEl>
                                          <p:spTgt spid="590"/>
                                        </p:tgtEl>
                                      </p:cBhvr>
                                    </p:animEffect>
                                  </p:childTnLst>
                                </p:cTn>
                              </p:par>
                            </p:childTnLst>
                          </p:cTn>
                        </p:par>
                        <p:par>
                          <p:cTn id="887" fill="hold">
                            <p:stCondLst>
                              <p:cond delay="6500"/>
                            </p:stCondLst>
                            <p:childTnLst>
                              <p:par>
                                <p:cTn id="888" presetID="10" presetClass="entr" presetSubtype="0" fill="hold" nodeType="afterEffect">
                                  <p:stCondLst>
                                    <p:cond delay="0"/>
                                  </p:stCondLst>
                                  <p:childTnLst>
                                    <p:set>
                                      <p:cBhvr>
                                        <p:cTn id="889" dur="1" fill="hold">
                                          <p:stCondLst>
                                            <p:cond delay="0"/>
                                          </p:stCondLst>
                                        </p:cTn>
                                        <p:tgtEl>
                                          <p:spTgt spid="596"/>
                                        </p:tgtEl>
                                        <p:attrNameLst>
                                          <p:attrName>style.visibility</p:attrName>
                                        </p:attrNameLst>
                                      </p:cBhvr>
                                      <p:to>
                                        <p:strVal val="visible"/>
                                      </p:to>
                                    </p:set>
                                    <p:animEffect transition="in" filter="fade">
                                      <p:cBhvr>
                                        <p:cTn id="890" dur="50"/>
                                        <p:tgtEl>
                                          <p:spTgt spid="596"/>
                                        </p:tgtEl>
                                      </p:cBhvr>
                                    </p:animEffect>
                                  </p:childTnLst>
                                </p:cTn>
                              </p:par>
                            </p:childTnLst>
                          </p:cTn>
                        </p:par>
                        <p:par>
                          <p:cTn id="891" fill="hold">
                            <p:stCondLst>
                              <p:cond delay="6550"/>
                            </p:stCondLst>
                            <p:childTnLst>
                              <p:par>
                                <p:cTn id="892" presetID="10" presetClass="entr" presetSubtype="0" fill="hold" nodeType="afterEffect">
                                  <p:stCondLst>
                                    <p:cond delay="0"/>
                                  </p:stCondLst>
                                  <p:childTnLst>
                                    <p:set>
                                      <p:cBhvr>
                                        <p:cTn id="893" dur="1" fill="hold">
                                          <p:stCondLst>
                                            <p:cond delay="0"/>
                                          </p:stCondLst>
                                        </p:cTn>
                                        <p:tgtEl>
                                          <p:spTgt spid="473"/>
                                        </p:tgtEl>
                                        <p:attrNameLst>
                                          <p:attrName>style.visibility</p:attrName>
                                        </p:attrNameLst>
                                      </p:cBhvr>
                                      <p:to>
                                        <p:strVal val="visible"/>
                                      </p:to>
                                    </p:set>
                                    <p:animEffect transition="in" filter="fade">
                                      <p:cBhvr>
                                        <p:cTn id="894" dur="50"/>
                                        <p:tgtEl>
                                          <p:spTgt spid="473"/>
                                        </p:tgtEl>
                                      </p:cBhvr>
                                    </p:animEffect>
                                  </p:childTnLst>
                                </p:cTn>
                              </p:par>
                            </p:childTnLst>
                          </p:cTn>
                        </p:par>
                        <p:par>
                          <p:cTn id="895" fill="hold">
                            <p:stCondLst>
                              <p:cond delay="6600"/>
                            </p:stCondLst>
                            <p:childTnLst>
                              <p:par>
                                <p:cTn id="896" presetID="10" presetClass="entr" presetSubtype="0" fill="hold" nodeType="afterEffect">
                                  <p:stCondLst>
                                    <p:cond delay="0"/>
                                  </p:stCondLst>
                                  <p:childTnLst>
                                    <p:set>
                                      <p:cBhvr>
                                        <p:cTn id="897" dur="1" fill="hold">
                                          <p:stCondLst>
                                            <p:cond delay="0"/>
                                          </p:stCondLst>
                                        </p:cTn>
                                        <p:tgtEl>
                                          <p:spTgt spid="479"/>
                                        </p:tgtEl>
                                        <p:attrNameLst>
                                          <p:attrName>style.visibility</p:attrName>
                                        </p:attrNameLst>
                                      </p:cBhvr>
                                      <p:to>
                                        <p:strVal val="visible"/>
                                      </p:to>
                                    </p:set>
                                    <p:animEffect transition="in" filter="fade">
                                      <p:cBhvr>
                                        <p:cTn id="898" dur="50"/>
                                        <p:tgtEl>
                                          <p:spTgt spid="479"/>
                                        </p:tgtEl>
                                      </p:cBhvr>
                                    </p:animEffect>
                                  </p:childTnLst>
                                </p:cTn>
                              </p:par>
                            </p:childTnLst>
                          </p:cTn>
                        </p:par>
                        <p:par>
                          <p:cTn id="899" fill="hold">
                            <p:stCondLst>
                              <p:cond delay="6650"/>
                            </p:stCondLst>
                            <p:childTnLst>
                              <p:par>
                                <p:cTn id="900" presetID="10" presetClass="entr" presetSubtype="0" fill="hold" nodeType="afterEffect">
                                  <p:stCondLst>
                                    <p:cond delay="0"/>
                                  </p:stCondLst>
                                  <p:childTnLst>
                                    <p:set>
                                      <p:cBhvr>
                                        <p:cTn id="901" dur="1" fill="hold">
                                          <p:stCondLst>
                                            <p:cond delay="0"/>
                                          </p:stCondLst>
                                        </p:cTn>
                                        <p:tgtEl>
                                          <p:spTgt spid="602"/>
                                        </p:tgtEl>
                                        <p:attrNameLst>
                                          <p:attrName>style.visibility</p:attrName>
                                        </p:attrNameLst>
                                      </p:cBhvr>
                                      <p:to>
                                        <p:strVal val="visible"/>
                                      </p:to>
                                    </p:set>
                                    <p:animEffect transition="in" filter="fade">
                                      <p:cBhvr>
                                        <p:cTn id="902" dur="50"/>
                                        <p:tgtEl>
                                          <p:spTgt spid="602"/>
                                        </p:tgtEl>
                                      </p:cBhvr>
                                    </p:animEffect>
                                  </p:childTnLst>
                                </p:cTn>
                              </p:par>
                            </p:childTnLst>
                          </p:cTn>
                        </p:par>
                        <p:par>
                          <p:cTn id="903" fill="hold">
                            <p:stCondLst>
                              <p:cond delay="6700"/>
                            </p:stCondLst>
                            <p:childTnLst>
                              <p:par>
                                <p:cTn id="904" presetID="10" presetClass="entr" presetSubtype="0" fill="hold" nodeType="afterEffect">
                                  <p:stCondLst>
                                    <p:cond delay="0"/>
                                  </p:stCondLst>
                                  <p:childTnLst>
                                    <p:set>
                                      <p:cBhvr>
                                        <p:cTn id="905" dur="1" fill="hold">
                                          <p:stCondLst>
                                            <p:cond delay="0"/>
                                          </p:stCondLst>
                                        </p:cTn>
                                        <p:tgtEl>
                                          <p:spTgt spid="608"/>
                                        </p:tgtEl>
                                        <p:attrNameLst>
                                          <p:attrName>style.visibility</p:attrName>
                                        </p:attrNameLst>
                                      </p:cBhvr>
                                      <p:to>
                                        <p:strVal val="visible"/>
                                      </p:to>
                                    </p:set>
                                    <p:animEffect transition="in" filter="fade">
                                      <p:cBhvr>
                                        <p:cTn id="906" dur="50"/>
                                        <p:tgtEl>
                                          <p:spTgt spid="608"/>
                                        </p:tgtEl>
                                      </p:cBhvr>
                                    </p:animEffect>
                                  </p:childTnLst>
                                </p:cTn>
                              </p:par>
                            </p:childTnLst>
                          </p:cTn>
                        </p:par>
                        <p:par>
                          <p:cTn id="907" fill="hold">
                            <p:stCondLst>
                              <p:cond delay="6750"/>
                            </p:stCondLst>
                            <p:childTnLst>
                              <p:par>
                                <p:cTn id="908" presetID="10" presetClass="entr" presetSubtype="0" fill="hold" nodeType="afterEffect">
                                  <p:stCondLst>
                                    <p:cond delay="0"/>
                                  </p:stCondLst>
                                  <p:childTnLst>
                                    <p:set>
                                      <p:cBhvr>
                                        <p:cTn id="909" dur="1" fill="hold">
                                          <p:stCondLst>
                                            <p:cond delay="0"/>
                                          </p:stCondLst>
                                        </p:cTn>
                                        <p:tgtEl>
                                          <p:spTgt spid="614"/>
                                        </p:tgtEl>
                                        <p:attrNameLst>
                                          <p:attrName>style.visibility</p:attrName>
                                        </p:attrNameLst>
                                      </p:cBhvr>
                                      <p:to>
                                        <p:strVal val="visible"/>
                                      </p:to>
                                    </p:set>
                                    <p:animEffect transition="in" filter="fade">
                                      <p:cBhvr>
                                        <p:cTn id="910" dur="50"/>
                                        <p:tgtEl>
                                          <p:spTgt spid="614"/>
                                        </p:tgtEl>
                                      </p:cBhvr>
                                    </p:animEffect>
                                  </p:childTnLst>
                                </p:cTn>
                              </p:par>
                            </p:childTnLst>
                          </p:cTn>
                        </p:par>
                        <p:par>
                          <p:cTn id="911" fill="hold">
                            <p:stCondLst>
                              <p:cond delay="6800"/>
                            </p:stCondLst>
                            <p:childTnLst>
                              <p:par>
                                <p:cTn id="912" presetID="10" presetClass="entr" presetSubtype="0" fill="hold" nodeType="afterEffect">
                                  <p:stCondLst>
                                    <p:cond delay="0"/>
                                  </p:stCondLst>
                                  <p:childTnLst>
                                    <p:set>
                                      <p:cBhvr>
                                        <p:cTn id="913" dur="1" fill="hold">
                                          <p:stCondLst>
                                            <p:cond delay="0"/>
                                          </p:stCondLst>
                                        </p:cTn>
                                        <p:tgtEl>
                                          <p:spTgt spid="620"/>
                                        </p:tgtEl>
                                        <p:attrNameLst>
                                          <p:attrName>style.visibility</p:attrName>
                                        </p:attrNameLst>
                                      </p:cBhvr>
                                      <p:to>
                                        <p:strVal val="visible"/>
                                      </p:to>
                                    </p:set>
                                    <p:animEffect transition="in" filter="fade">
                                      <p:cBhvr>
                                        <p:cTn id="914" dur="50"/>
                                        <p:tgtEl>
                                          <p:spTgt spid="620"/>
                                        </p:tgtEl>
                                      </p:cBhvr>
                                    </p:animEffect>
                                  </p:childTnLst>
                                </p:cTn>
                              </p:par>
                            </p:childTnLst>
                          </p:cTn>
                        </p:par>
                        <p:par>
                          <p:cTn id="915" fill="hold">
                            <p:stCondLst>
                              <p:cond delay="6850"/>
                            </p:stCondLst>
                            <p:childTnLst>
                              <p:par>
                                <p:cTn id="916" presetID="10" presetClass="entr" presetSubtype="0" fill="hold" nodeType="afterEffect">
                                  <p:stCondLst>
                                    <p:cond delay="0"/>
                                  </p:stCondLst>
                                  <p:childTnLst>
                                    <p:set>
                                      <p:cBhvr>
                                        <p:cTn id="917" dur="1" fill="hold">
                                          <p:stCondLst>
                                            <p:cond delay="0"/>
                                          </p:stCondLst>
                                        </p:cTn>
                                        <p:tgtEl>
                                          <p:spTgt spid="626"/>
                                        </p:tgtEl>
                                        <p:attrNameLst>
                                          <p:attrName>style.visibility</p:attrName>
                                        </p:attrNameLst>
                                      </p:cBhvr>
                                      <p:to>
                                        <p:strVal val="visible"/>
                                      </p:to>
                                    </p:set>
                                    <p:animEffect transition="in" filter="fade">
                                      <p:cBhvr>
                                        <p:cTn id="918" dur="50"/>
                                        <p:tgtEl>
                                          <p:spTgt spid="626"/>
                                        </p:tgtEl>
                                      </p:cBhvr>
                                    </p:animEffect>
                                  </p:childTnLst>
                                </p:cTn>
                              </p:par>
                            </p:childTnLst>
                          </p:cTn>
                        </p:par>
                        <p:par>
                          <p:cTn id="919" fill="hold">
                            <p:stCondLst>
                              <p:cond delay="6900"/>
                            </p:stCondLst>
                            <p:childTnLst>
                              <p:par>
                                <p:cTn id="920" presetID="10" presetClass="entr" presetSubtype="0" fill="hold" grpId="0" nodeType="afterEffect">
                                  <p:stCondLst>
                                    <p:cond delay="0"/>
                                  </p:stCondLst>
                                  <p:childTnLst>
                                    <p:set>
                                      <p:cBhvr>
                                        <p:cTn id="921" dur="1" fill="hold">
                                          <p:stCondLst>
                                            <p:cond delay="0"/>
                                          </p:stCondLst>
                                        </p:cTn>
                                        <p:tgtEl>
                                          <p:spTgt spid="634"/>
                                        </p:tgtEl>
                                        <p:attrNameLst>
                                          <p:attrName>style.visibility</p:attrName>
                                        </p:attrNameLst>
                                      </p:cBhvr>
                                      <p:to>
                                        <p:strVal val="visible"/>
                                      </p:to>
                                    </p:set>
                                    <p:animEffect transition="in" filter="fade">
                                      <p:cBhvr>
                                        <p:cTn id="922" dur="100"/>
                                        <p:tgtEl>
                                          <p:spTgt spid="634"/>
                                        </p:tgtEl>
                                      </p:cBhvr>
                                    </p:animEffect>
                                  </p:childTnLst>
                                </p:cTn>
                              </p:par>
                            </p:childTnLst>
                          </p:cTn>
                        </p:par>
                        <p:par>
                          <p:cTn id="923" fill="hold">
                            <p:stCondLst>
                              <p:cond delay="7000"/>
                            </p:stCondLst>
                            <p:childTnLst>
                              <p:par>
                                <p:cTn id="924" presetID="10" presetClass="entr" presetSubtype="0" fill="hold" grpId="0" nodeType="afterEffect">
                                  <p:stCondLst>
                                    <p:cond delay="0"/>
                                  </p:stCondLst>
                                  <p:childTnLst>
                                    <p:set>
                                      <p:cBhvr>
                                        <p:cTn id="925" dur="1" fill="hold">
                                          <p:stCondLst>
                                            <p:cond delay="0"/>
                                          </p:stCondLst>
                                        </p:cTn>
                                        <p:tgtEl>
                                          <p:spTgt spid="635"/>
                                        </p:tgtEl>
                                        <p:attrNameLst>
                                          <p:attrName>style.visibility</p:attrName>
                                        </p:attrNameLst>
                                      </p:cBhvr>
                                      <p:to>
                                        <p:strVal val="visible"/>
                                      </p:to>
                                    </p:set>
                                    <p:animEffect transition="in" filter="fade">
                                      <p:cBhvr>
                                        <p:cTn id="926" dur="100"/>
                                        <p:tgtEl>
                                          <p:spTgt spid="635"/>
                                        </p:tgtEl>
                                      </p:cBhvr>
                                    </p:animEffect>
                                  </p:childTnLst>
                                </p:cTn>
                              </p:par>
                            </p:childTnLst>
                          </p:cTn>
                        </p:par>
                        <p:par>
                          <p:cTn id="927" fill="hold">
                            <p:stCondLst>
                              <p:cond delay="7100"/>
                            </p:stCondLst>
                            <p:childTnLst>
                              <p:par>
                                <p:cTn id="928" presetID="10" presetClass="entr" presetSubtype="0" fill="hold" grpId="0" nodeType="afterEffect">
                                  <p:stCondLst>
                                    <p:cond delay="0"/>
                                  </p:stCondLst>
                                  <p:childTnLst>
                                    <p:set>
                                      <p:cBhvr>
                                        <p:cTn id="929" dur="1" fill="hold">
                                          <p:stCondLst>
                                            <p:cond delay="0"/>
                                          </p:stCondLst>
                                        </p:cTn>
                                        <p:tgtEl>
                                          <p:spTgt spid="636"/>
                                        </p:tgtEl>
                                        <p:attrNameLst>
                                          <p:attrName>style.visibility</p:attrName>
                                        </p:attrNameLst>
                                      </p:cBhvr>
                                      <p:to>
                                        <p:strVal val="visible"/>
                                      </p:to>
                                    </p:set>
                                    <p:animEffect transition="in" filter="fade">
                                      <p:cBhvr>
                                        <p:cTn id="930" dur="100"/>
                                        <p:tgtEl>
                                          <p:spTgt spid="636"/>
                                        </p:tgtEl>
                                      </p:cBhvr>
                                    </p:animEffect>
                                  </p:childTnLst>
                                </p:cTn>
                              </p:par>
                            </p:childTnLst>
                          </p:cTn>
                        </p:par>
                        <p:par>
                          <p:cTn id="931" fill="hold">
                            <p:stCondLst>
                              <p:cond delay="7200"/>
                            </p:stCondLst>
                            <p:childTnLst>
                              <p:par>
                                <p:cTn id="932" presetID="10" presetClass="entr" presetSubtype="0" fill="hold" grpId="0" nodeType="afterEffect">
                                  <p:stCondLst>
                                    <p:cond delay="0"/>
                                  </p:stCondLst>
                                  <p:childTnLst>
                                    <p:set>
                                      <p:cBhvr>
                                        <p:cTn id="933" dur="1" fill="hold">
                                          <p:stCondLst>
                                            <p:cond delay="0"/>
                                          </p:stCondLst>
                                        </p:cTn>
                                        <p:tgtEl>
                                          <p:spTgt spid="637"/>
                                        </p:tgtEl>
                                        <p:attrNameLst>
                                          <p:attrName>style.visibility</p:attrName>
                                        </p:attrNameLst>
                                      </p:cBhvr>
                                      <p:to>
                                        <p:strVal val="visible"/>
                                      </p:to>
                                    </p:set>
                                    <p:animEffect transition="in" filter="fade">
                                      <p:cBhvr>
                                        <p:cTn id="934" dur="100"/>
                                        <p:tgtEl>
                                          <p:spTgt spid="637"/>
                                        </p:tgtEl>
                                      </p:cBhvr>
                                    </p:animEffect>
                                  </p:childTnLst>
                                </p:cTn>
                              </p:par>
                            </p:childTnLst>
                          </p:cTn>
                        </p:par>
                        <p:par>
                          <p:cTn id="935" fill="hold">
                            <p:stCondLst>
                              <p:cond delay="7300"/>
                            </p:stCondLst>
                            <p:childTnLst>
                              <p:par>
                                <p:cTn id="936" presetID="10" presetClass="entr" presetSubtype="0" fill="hold" grpId="0" nodeType="afterEffect">
                                  <p:stCondLst>
                                    <p:cond delay="0"/>
                                  </p:stCondLst>
                                  <p:childTnLst>
                                    <p:set>
                                      <p:cBhvr>
                                        <p:cTn id="937" dur="1" fill="hold">
                                          <p:stCondLst>
                                            <p:cond delay="0"/>
                                          </p:stCondLst>
                                        </p:cTn>
                                        <p:tgtEl>
                                          <p:spTgt spid="638"/>
                                        </p:tgtEl>
                                        <p:attrNameLst>
                                          <p:attrName>style.visibility</p:attrName>
                                        </p:attrNameLst>
                                      </p:cBhvr>
                                      <p:to>
                                        <p:strVal val="visible"/>
                                      </p:to>
                                    </p:set>
                                    <p:animEffect transition="in" filter="fade">
                                      <p:cBhvr>
                                        <p:cTn id="938" dur="100"/>
                                        <p:tgtEl>
                                          <p:spTgt spid="638"/>
                                        </p:tgtEl>
                                      </p:cBhvr>
                                    </p:animEffect>
                                  </p:childTnLst>
                                </p:cTn>
                              </p:par>
                            </p:childTnLst>
                          </p:cTn>
                        </p:par>
                        <p:par>
                          <p:cTn id="939" fill="hold">
                            <p:stCondLst>
                              <p:cond delay="7400"/>
                            </p:stCondLst>
                            <p:childTnLst>
                              <p:par>
                                <p:cTn id="940" presetID="10" presetClass="entr" presetSubtype="0" fill="hold" grpId="0" nodeType="afterEffect">
                                  <p:stCondLst>
                                    <p:cond delay="0"/>
                                  </p:stCondLst>
                                  <p:childTnLst>
                                    <p:set>
                                      <p:cBhvr>
                                        <p:cTn id="941" dur="1" fill="hold">
                                          <p:stCondLst>
                                            <p:cond delay="0"/>
                                          </p:stCondLst>
                                        </p:cTn>
                                        <p:tgtEl>
                                          <p:spTgt spid="639"/>
                                        </p:tgtEl>
                                        <p:attrNameLst>
                                          <p:attrName>style.visibility</p:attrName>
                                        </p:attrNameLst>
                                      </p:cBhvr>
                                      <p:to>
                                        <p:strVal val="visible"/>
                                      </p:to>
                                    </p:set>
                                    <p:animEffect transition="in" filter="fade">
                                      <p:cBhvr>
                                        <p:cTn id="942" dur="1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634" grpId="0" animBg="1"/>
      <p:bldP spid="635" grpId="0" animBg="1"/>
      <p:bldP spid="636" grpId="0" animBg="1"/>
      <p:bldP spid="637" grpId="0" animBg="1"/>
      <p:bldP spid="638" grpId="0" animBg="1"/>
      <p:bldP spid="6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7C4A15F-21B3-4429-9DD6-A9A5903174DF}"/>
              </a:ext>
            </a:extLst>
          </p:cNvPr>
          <p:cNvSpPr/>
          <p:nvPr/>
        </p:nvSpPr>
        <p:spPr bwMode="auto">
          <a:xfrm>
            <a:off x="882" y="-3"/>
            <a:ext cx="7055492" cy="6994527"/>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22" name="Picture 4" descr="image001">
            <a:extLst>
              <a:ext uri="{FF2B5EF4-FFF2-40B4-BE49-F238E27FC236}">
                <a16:creationId xmlns:a16="http://schemas.microsoft.com/office/drawing/2014/main" id="{1E4BE52F-9068-4D7A-8AA3-3DCDC0EC3F1B}"/>
              </a:ext>
            </a:extLst>
          </p:cNvPr>
          <p:cNvPicPr preferRelativeResize="0">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2346" y="2059499"/>
            <a:ext cx="5520558" cy="2680339"/>
          </a:xfrm>
          <a:prstGeom prst="rect">
            <a:avLst/>
          </a:prstGeom>
          <a:noFill/>
          <a:ln w="508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5A79A40-30BC-460D-AD41-273443105F65}"/>
              </a:ext>
            </a:extLst>
          </p:cNvPr>
          <p:cNvSpPr/>
          <p:nvPr/>
        </p:nvSpPr>
        <p:spPr>
          <a:xfrm>
            <a:off x="596711" y="5004731"/>
            <a:ext cx="6023063" cy="785741"/>
          </a:xfrm>
          <a:prstGeom prst="rect">
            <a:avLst/>
          </a:prstGeom>
        </p:spPr>
        <p:txBody>
          <a:bodyPr wrap="square">
            <a:spAutoFit/>
          </a:bodyPr>
          <a:lstStyle/>
          <a:p>
            <a:pPr defTabSz="932114" fontAlgn="base">
              <a:lnSpc>
                <a:spcPct val="90000"/>
              </a:lnSpc>
              <a:spcBef>
                <a:spcPct val="0"/>
              </a:spcBef>
              <a:spcAft>
                <a:spcPct val="0"/>
              </a:spcAft>
            </a:pPr>
            <a:r>
              <a:rPr lang="en-US" sz="1632" i="1" kern="0" dirty="0">
                <a:solidFill>
                  <a:srgbClr val="FFFFFF"/>
                </a:solidFill>
                <a:latin typeface="Segoe UI"/>
                <a:cs typeface="Segoe UI" pitchFamily="34" charset="0"/>
              </a:rPr>
              <a:t>Microsoft Azure Stack Hub strengthens our mission while also enabling us to deliver value to a new set of customers and partners in </a:t>
            </a:r>
            <a:r>
              <a:rPr lang="en-US" sz="1632" b="1" i="1" kern="0" dirty="0">
                <a:solidFill>
                  <a:srgbClr val="FFFFFF"/>
                </a:solidFill>
                <a:latin typeface="Segoe UI"/>
                <a:cs typeface="Segoe UI" pitchFamily="34" charset="0"/>
              </a:rPr>
              <a:t>some of the most remote parts of Africa</a:t>
            </a:r>
            <a:r>
              <a:rPr lang="en-US" sz="1632" i="1" kern="0" dirty="0">
                <a:solidFill>
                  <a:srgbClr val="FFFFFF"/>
                </a:solidFill>
                <a:latin typeface="Segoe UI"/>
                <a:cs typeface="Segoe UI" pitchFamily="34" charset="0"/>
              </a:rPr>
              <a:t>” </a:t>
            </a:r>
          </a:p>
        </p:txBody>
      </p:sp>
      <p:pic>
        <p:nvPicPr>
          <p:cNvPr id="27" name="Picture 26">
            <a:extLst>
              <a:ext uri="{FF2B5EF4-FFF2-40B4-BE49-F238E27FC236}">
                <a16:creationId xmlns:a16="http://schemas.microsoft.com/office/drawing/2014/main" id="{B4C1141B-5989-4641-949E-A70C18E45C09}"/>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35345" y="6126581"/>
            <a:ext cx="857645" cy="422817"/>
          </a:xfrm>
          <a:prstGeom prst="rect">
            <a:avLst/>
          </a:prstGeom>
        </p:spPr>
      </p:pic>
      <p:sp>
        <p:nvSpPr>
          <p:cNvPr id="2" name="Title 1">
            <a:extLst>
              <a:ext uri="{FF2B5EF4-FFF2-40B4-BE49-F238E27FC236}">
                <a16:creationId xmlns:a16="http://schemas.microsoft.com/office/drawing/2014/main" id="{23DFF736-36F8-44DE-8E46-9B3AB675148E}"/>
              </a:ext>
            </a:extLst>
          </p:cNvPr>
          <p:cNvSpPr>
            <a:spLocks noGrp="1"/>
          </p:cNvSpPr>
          <p:nvPr>
            <p:ph type="title"/>
          </p:nvPr>
        </p:nvSpPr>
        <p:spPr>
          <a:xfrm>
            <a:off x="635345" y="603926"/>
            <a:ext cx="6411874" cy="1130053"/>
          </a:xfrm>
        </p:spPr>
        <p:txBody>
          <a:bodyPr/>
          <a:lstStyle/>
          <a:p>
            <a:r>
              <a:rPr lang="en-US" b="1" dirty="0">
                <a:solidFill>
                  <a:schemeClr val="bg1"/>
                </a:solidFill>
              </a:rPr>
              <a:t>Latest: Azure Stack Hub now in 105 countries</a:t>
            </a:r>
          </a:p>
        </p:txBody>
      </p:sp>
      <p:pic>
        <p:nvPicPr>
          <p:cNvPr id="10" name="Picture 9">
            <a:extLst>
              <a:ext uri="{FF2B5EF4-FFF2-40B4-BE49-F238E27FC236}">
                <a16:creationId xmlns:a16="http://schemas.microsoft.com/office/drawing/2014/main" id="{D0DAF71F-5D28-FE42-BEC4-33052D14CB1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56374" y="-3"/>
            <a:ext cx="5594000" cy="7003384"/>
          </a:xfrm>
          <a:prstGeom prst="rect">
            <a:avLst/>
          </a:prstGeom>
          <a:solidFill>
            <a:schemeClr val="accent5"/>
          </a:solidFill>
        </p:spPr>
      </p:pic>
      <p:sp>
        <p:nvSpPr>
          <p:cNvPr id="3" name="Rectangle 2">
            <a:extLst>
              <a:ext uri="{FF2B5EF4-FFF2-40B4-BE49-F238E27FC236}">
                <a16:creationId xmlns:a16="http://schemas.microsoft.com/office/drawing/2014/main" id="{7D61B87F-A7C6-49F2-8E44-143F8ADDE5BD}"/>
              </a:ext>
            </a:extLst>
          </p:cNvPr>
          <p:cNvSpPr/>
          <p:nvPr/>
        </p:nvSpPr>
        <p:spPr bwMode="auto">
          <a:xfrm>
            <a:off x="7045686" y="-2"/>
            <a:ext cx="5644412" cy="6983540"/>
          </a:xfrm>
          <a:prstGeom prst="rect">
            <a:avLst/>
          </a:prstGeom>
          <a:solidFill>
            <a:srgbClr val="1A1A1A">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604224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A5A8841-748C-47A8-BDD2-70088C42B38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2" y="-1"/>
            <a:ext cx="12683153" cy="7147436"/>
          </a:xfrm>
          <a:prstGeom prst="rect">
            <a:avLst/>
          </a:prstGeom>
        </p:spPr>
      </p:pic>
      <p:sp>
        <p:nvSpPr>
          <p:cNvPr id="47" name="Rectangle 46">
            <a:extLst>
              <a:ext uri="{FF2B5EF4-FFF2-40B4-BE49-F238E27FC236}">
                <a16:creationId xmlns:a16="http://schemas.microsoft.com/office/drawing/2014/main" id="{B069F359-F2F6-4F15-8A5C-2FE1B24CE768}"/>
              </a:ext>
            </a:extLst>
          </p:cNvPr>
          <p:cNvSpPr/>
          <p:nvPr/>
        </p:nvSpPr>
        <p:spPr bwMode="auto">
          <a:xfrm>
            <a:off x="464616" y="1693680"/>
            <a:ext cx="2782418" cy="152380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spcAft>
                <a:spcPts val="612"/>
              </a:spcAft>
              <a:defRPr/>
            </a:pPr>
            <a:endParaRPr lang="en-IN" sz="2040" dirty="0">
              <a:solidFill>
                <a:srgbClr val="FFFFFF"/>
              </a:solidFill>
              <a:latin typeface="Segoe UI "/>
              <a:cs typeface="Segoe UI Semibold" panose="020B0702040204020203" pitchFamily="34" charset="0"/>
            </a:endParaRPr>
          </a:p>
          <a:p>
            <a:pPr defTabSz="951028" fontAlgn="base">
              <a:spcBef>
                <a:spcPct val="0"/>
              </a:spcBef>
              <a:spcAft>
                <a:spcPts val="612"/>
              </a:spcAft>
              <a:defRPr/>
            </a:pPr>
            <a:r>
              <a:rPr lang="en-IN" sz="2040" dirty="0">
                <a:solidFill>
                  <a:srgbClr val="FFFFFF"/>
                </a:solidFill>
                <a:latin typeface="Segoe UI "/>
                <a:cs typeface="Segoe UI Semibold" panose="020B0702040204020203" pitchFamily="34" charset="0"/>
              </a:rPr>
              <a:t>Why Azure Stack Hub</a:t>
            </a:r>
          </a:p>
        </p:txBody>
      </p:sp>
      <p:sp>
        <p:nvSpPr>
          <p:cNvPr id="42" name="Rectangle 41">
            <a:extLst>
              <a:ext uri="{FF2B5EF4-FFF2-40B4-BE49-F238E27FC236}">
                <a16:creationId xmlns:a16="http://schemas.microsoft.com/office/drawing/2014/main" id="{A9FEEF56-4835-4BFB-8059-4418FF7317E2}"/>
              </a:ext>
            </a:extLst>
          </p:cNvPr>
          <p:cNvSpPr/>
          <p:nvPr/>
        </p:nvSpPr>
        <p:spPr bwMode="auto">
          <a:xfrm>
            <a:off x="3372035" y="1693680"/>
            <a:ext cx="2782418" cy="152380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endParaRPr lang="en-IN" sz="2040" dirty="0">
              <a:solidFill>
                <a:srgbClr val="FFFFFF"/>
              </a:solidFill>
              <a:latin typeface="Segoe UI "/>
              <a:cs typeface="Segoe UI Semibold" panose="020B0702040204020203" pitchFamily="34" charset="0"/>
            </a:endParaRPr>
          </a:p>
          <a:p>
            <a:pPr defTabSz="951028" fontAlgn="base">
              <a:spcBef>
                <a:spcPct val="0"/>
              </a:spcBef>
              <a:defRPr/>
            </a:pPr>
            <a:r>
              <a:rPr lang="en-IN" sz="2040" dirty="0">
                <a:solidFill>
                  <a:srgbClr val="FFFFFF"/>
                </a:solidFill>
                <a:latin typeface="Segoe UI "/>
                <a:cs typeface="Segoe UI Semibold" panose="020B0702040204020203" pitchFamily="34" charset="0"/>
              </a:rPr>
              <a:t>What to Move to Cloud vs. Keep on Azure Stack Hub</a:t>
            </a:r>
          </a:p>
        </p:txBody>
      </p:sp>
      <p:sp>
        <p:nvSpPr>
          <p:cNvPr id="36" name="Rectangle 35">
            <a:extLst>
              <a:ext uri="{FF2B5EF4-FFF2-40B4-BE49-F238E27FC236}">
                <a16:creationId xmlns:a16="http://schemas.microsoft.com/office/drawing/2014/main" id="{BDCCFA60-89F1-40E4-9D61-48202966A5A9}"/>
              </a:ext>
            </a:extLst>
          </p:cNvPr>
          <p:cNvSpPr/>
          <p:nvPr/>
        </p:nvSpPr>
        <p:spPr bwMode="auto">
          <a:xfrm>
            <a:off x="6279455" y="1693680"/>
            <a:ext cx="2782418" cy="152380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endParaRPr lang="en-IN" sz="2448">
              <a:solidFill>
                <a:srgbClr val="FFFFFF"/>
              </a:solidFill>
              <a:latin typeface="Segoe UI "/>
              <a:cs typeface="Segoe UI Semibold" panose="020B0702040204020203" pitchFamily="34" charset="0"/>
            </a:endParaRPr>
          </a:p>
          <a:p>
            <a:pPr defTabSz="951028" fontAlgn="base">
              <a:spcBef>
                <a:spcPct val="0"/>
              </a:spcBef>
              <a:defRPr/>
            </a:pPr>
            <a:r>
              <a:rPr lang="en-IN" sz="2040">
                <a:solidFill>
                  <a:srgbClr val="FFFFFF"/>
                </a:solidFill>
                <a:latin typeface="Segoe UI "/>
                <a:cs typeface="Segoe UI Semibold" panose="020B0702040204020203" pitchFamily="34" charset="0"/>
              </a:rPr>
              <a:t>Take Me to Cloud</a:t>
            </a:r>
          </a:p>
        </p:txBody>
      </p:sp>
      <p:sp>
        <p:nvSpPr>
          <p:cNvPr id="59" name="Rectangle 58">
            <a:extLst>
              <a:ext uri="{FF2B5EF4-FFF2-40B4-BE49-F238E27FC236}">
                <a16:creationId xmlns:a16="http://schemas.microsoft.com/office/drawing/2014/main" id="{C765A574-8E3A-4AC1-93AF-396873AB7044}"/>
              </a:ext>
            </a:extLst>
          </p:cNvPr>
          <p:cNvSpPr/>
          <p:nvPr/>
        </p:nvSpPr>
        <p:spPr bwMode="auto">
          <a:xfrm>
            <a:off x="9186873" y="1693680"/>
            <a:ext cx="2782418" cy="152380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endParaRPr lang="en-IN" dirty="0">
              <a:solidFill>
                <a:srgbClr val="FFFFFF"/>
              </a:solidFill>
              <a:latin typeface="Segoe UI "/>
              <a:cs typeface="Segoe UI Semibold" panose="020B0702040204020203" pitchFamily="34" charset="0"/>
            </a:endParaRPr>
          </a:p>
          <a:p>
            <a:pPr defTabSz="951028" fontAlgn="base">
              <a:spcBef>
                <a:spcPct val="0"/>
              </a:spcBef>
              <a:defRPr/>
            </a:pPr>
            <a:r>
              <a:rPr lang="en-IN" dirty="0">
                <a:solidFill>
                  <a:srgbClr val="FFFFFF"/>
                </a:solidFill>
                <a:latin typeface="Segoe UI "/>
                <a:cs typeface="Segoe UI Semibold" panose="020B0702040204020203" pitchFamily="34" charset="0"/>
              </a:rPr>
              <a:t>Keep Me on </a:t>
            </a:r>
          </a:p>
          <a:p>
            <a:pPr defTabSz="951028" fontAlgn="base">
              <a:spcBef>
                <a:spcPct val="0"/>
              </a:spcBef>
              <a:defRPr/>
            </a:pPr>
            <a:r>
              <a:rPr lang="en-IN" dirty="0">
                <a:solidFill>
                  <a:srgbClr val="FFFFFF"/>
                </a:solidFill>
                <a:latin typeface="Segoe UI "/>
                <a:cs typeface="Segoe UI Semibold" panose="020B0702040204020203" pitchFamily="34" charset="0"/>
              </a:rPr>
              <a:t>Cloud and Azure Stack Hub</a:t>
            </a:r>
          </a:p>
        </p:txBody>
      </p:sp>
      <p:sp>
        <p:nvSpPr>
          <p:cNvPr id="10" name="Title 9">
            <a:extLst>
              <a:ext uri="{FF2B5EF4-FFF2-40B4-BE49-F238E27FC236}">
                <a16:creationId xmlns:a16="http://schemas.microsoft.com/office/drawing/2014/main" id="{CE1DBD53-D92B-4E4E-B887-3620567116C6}"/>
              </a:ext>
            </a:extLst>
          </p:cNvPr>
          <p:cNvSpPr>
            <a:spLocks noGrp="1"/>
          </p:cNvSpPr>
          <p:nvPr>
            <p:ph type="title"/>
          </p:nvPr>
        </p:nvSpPr>
        <p:spPr>
          <a:xfrm>
            <a:off x="3923071" y="742386"/>
            <a:ext cx="4563655" cy="565027"/>
          </a:xfrm>
        </p:spPr>
        <p:txBody>
          <a:bodyPr/>
          <a:lstStyle/>
          <a:p>
            <a:pPr algn="ctr"/>
            <a:r>
              <a:rPr lang="en-US" b="1" dirty="0">
                <a:latin typeface="Segoe UI Semibold" panose="020B0502040204020203" pitchFamily="34" charset="0"/>
              </a:rPr>
              <a:t>Customers Ask:</a:t>
            </a:r>
          </a:p>
        </p:txBody>
      </p:sp>
      <p:pic>
        <p:nvPicPr>
          <p:cNvPr id="87" name="Picture 86">
            <a:extLst>
              <a:ext uri="{FF2B5EF4-FFF2-40B4-BE49-F238E27FC236}">
                <a16:creationId xmlns:a16="http://schemas.microsoft.com/office/drawing/2014/main" id="{144C2DB2-5812-4FB6-B524-0E28F30388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3501" y="1780404"/>
            <a:ext cx="357012" cy="385593"/>
          </a:xfrm>
          <a:prstGeom prst="rect">
            <a:avLst/>
          </a:prstGeom>
          <a:ln>
            <a:noFill/>
          </a:ln>
        </p:spPr>
      </p:pic>
      <p:pic>
        <p:nvPicPr>
          <p:cNvPr id="88" name="Picture 87">
            <a:extLst>
              <a:ext uri="{FF2B5EF4-FFF2-40B4-BE49-F238E27FC236}">
                <a16:creationId xmlns:a16="http://schemas.microsoft.com/office/drawing/2014/main" id="{B884F5DD-EE64-4F8F-863B-13473BDD26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36785" y="1832192"/>
            <a:ext cx="262295" cy="400143"/>
          </a:xfrm>
          <a:prstGeom prst="rect">
            <a:avLst/>
          </a:prstGeom>
          <a:ln>
            <a:noFill/>
          </a:ln>
        </p:spPr>
      </p:pic>
      <p:pic>
        <p:nvPicPr>
          <p:cNvPr id="89" name="Picture 88">
            <a:extLst>
              <a:ext uri="{FF2B5EF4-FFF2-40B4-BE49-F238E27FC236}">
                <a16:creationId xmlns:a16="http://schemas.microsoft.com/office/drawing/2014/main" id="{2E9F572F-5403-4167-BBE5-AD78F279BBB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96846" y="1791011"/>
            <a:ext cx="357012" cy="341941"/>
          </a:xfrm>
          <a:prstGeom prst="rect">
            <a:avLst/>
          </a:prstGeom>
          <a:ln>
            <a:noFill/>
          </a:ln>
        </p:spPr>
      </p:pic>
      <p:pic>
        <p:nvPicPr>
          <p:cNvPr id="90" name="Picture 89">
            <a:extLst>
              <a:ext uri="{FF2B5EF4-FFF2-40B4-BE49-F238E27FC236}">
                <a16:creationId xmlns:a16="http://schemas.microsoft.com/office/drawing/2014/main" id="{3F2DACFD-E138-4F7D-A46B-C0571F536F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6185" y="1832192"/>
            <a:ext cx="386156" cy="371042"/>
          </a:xfrm>
          <a:prstGeom prst="rect">
            <a:avLst/>
          </a:prstGeom>
          <a:ln>
            <a:noFill/>
          </a:ln>
        </p:spPr>
      </p:pic>
      <p:cxnSp>
        <p:nvCxnSpPr>
          <p:cNvPr id="6" name="Straight Connector 5">
            <a:extLst>
              <a:ext uri="{FF2B5EF4-FFF2-40B4-BE49-F238E27FC236}">
                <a16:creationId xmlns:a16="http://schemas.microsoft.com/office/drawing/2014/main" id="{8AF13130-2B61-498C-8A0F-DBE79975CCEB}"/>
              </a:ext>
            </a:extLst>
          </p:cNvPr>
          <p:cNvCxnSpPr/>
          <p:nvPr/>
        </p:nvCxnSpPr>
        <p:spPr>
          <a:xfrm>
            <a:off x="464616" y="3470274"/>
            <a:ext cx="1150467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Shape 65">
            <a:extLst>
              <a:ext uri="{FF2B5EF4-FFF2-40B4-BE49-F238E27FC236}">
                <a16:creationId xmlns:a16="http://schemas.microsoft.com/office/drawing/2014/main" id="{96442356-B103-4FE6-A881-8778C37BC312}"/>
              </a:ext>
            </a:extLst>
          </p:cNvPr>
          <p:cNvSpPr/>
          <p:nvPr/>
        </p:nvSpPr>
        <p:spPr bwMode="auto">
          <a:xfrm>
            <a:off x="5428472" y="3470273"/>
            <a:ext cx="1576963" cy="378227"/>
          </a:xfrm>
          <a:custGeom>
            <a:avLst/>
            <a:gdLst>
              <a:gd name="connsiteX0" fmla="*/ 0 w 1546183"/>
              <a:gd name="connsiteY0" fmla="*/ 0 h 370844"/>
              <a:gd name="connsiteX1" fmla="*/ 1546183 w 1546183"/>
              <a:gd name="connsiteY1" fmla="*/ 0 h 370844"/>
              <a:gd name="connsiteX2" fmla="*/ 1546183 w 1546183"/>
              <a:gd name="connsiteY2" fmla="*/ 261486 h 370844"/>
              <a:gd name="connsiteX3" fmla="*/ 773091 w 1546183"/>
              <a:gd name="connsiteY3" fmla="*/ 370844 h 370844"/>
              <a:gd name="connsiteX4" fmla="*/ 0 w 1546183"/>
              <a:gd name="connsiteY4" fmla="*/ 261486 h 370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83" h="370844">
                <a:moveTo>
                  <a:pt x="0" y="0"/>
                </a:moveTo>
                <a:lnTo>
                  <a:pt x="1546183" y="0"/>
                </a:lnTo>
                <a:lnTo>
                  <a:pt x="1546183" y="261486"/>
                </a:lnTo>
                <a:lnTo>
                  <a:pt x="773091" y="370844"/>
                </a:lnTo>
                <a:lnTo>
                  <a:pt x="0" y="261486"/>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PARTNERS</a:t>
            </a:r>
          </a:p>
        </p:txBody>
      </p:sp>
      <p:sp>
        <p:nvSpPr>
          <p:cNvPr id="45" name="Rectangle 44">
            <a:extLst>
              <a:ext uri="{FF2B5EF4-FFF2-40B4-BE49-F238E27FC236}">
                <a16:creationId xmlns:a16="http://schemas.microsoft.com/office/drawing/2014/main" id="{D45E3D92-778D-4DF2-8CCC-8251F43EC227}"/>
              </a:ext>
            </a:extLst>
          </p:cNvPr>
          <p:cNvSpPr/>
          <p:nvPr/>
        </p:nvSpPr>
        <p:spPr bwMode="auto">
          <a:xfrm>
            <a:off x="3372034" y="4101294"/>
            <a:ext cx="2782418" cy="188449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r>
              <a:rPr lang="en-IN" sz="2856">
                <a:solidFill>
                  <a:srgbClr val="FFFFFF"/>
                </a:solidFill>
                <a:latin typeface="Segoe UI Semilight" panose="020B0402040204020203" pitchFamily="34" charset="0"/>
                <a:cs typeface="Segoe UI Semilight" panose="020B0402040204020203" pitchFamily="34" charset="0"/>
              </a:rPr>
              <a:t>Assessment</a:t>
            </a:r>
          </a:p>
          <a:p>
            <a:pPr defTabSz="951028" fontAlgn="base">
              <a:spcBef>
                <a:spcPct val="0"/>
              </a:spcBef>
              <a:defRPr/>
            </a:pPr>
            <a:r>
              <a:rPr lang="en-IN" sz="1836">
                <a:solidFill>
                  <a:srgbClr val="FFFFFF"/>
                </a:solidFill>
                <a:latin typeface="Segoe UI Semilight"/>
              </a:rPr>
              <a:t>Infrastructure, Data, Apps</a:t>
            </a:r>
          </a:p>
        </p:txBody>
      </p:sp>
      <p:sp>
        <p:nvSpPr>
          <p:cNvPr id="44" name="Rectangle 43">
            <a:extLst>
              <a:ext uri="{FF2B5EF4-FFF2-40B4-BE49-F238E27FC236}">
                <a16:creationId xmlns:a16="http://schemas.microsoft.com/office/drawing/2014/main" id="{00C6A749-6B1A-4AC7-8A2B-A0978CA14681}"/>
              </a:ext>
            </a:extLst>
          </p:cNvPr>
          <p:cNvSpPr/>
          <p:nvPr/>
        </p:nvSpPr>
        <p:spPr bwMode="auto">
          <a:xfrm>
            <a:off x="464616" y="4101293"/>
            <a:ext cx="2782418" cy="188449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spcAft>
                <a:spcPts val="612"/>
              </a:spcAft>
              <a:defRPr/>
            </a:pPr>
            <a:r>
              <a:rPr lang="en-US" sz="2856" dirty="0">
                <a:solidFill>
                  <a:srgbClr val="FFFFFF"/>
                </a:solidFill>
                <a:latin typeface="Segoe UI Semilight" panose="020B0402040204020203" pitchFamily="34" charset="0"/>
                <a:cs typeface="Segoe UI Semilight" panose="020B0402040204020203" pitchFamily="34" charset="0"/>
              </a:rPr>
              <a:t>Advise</a:t>
            </a:r>
          </a:p>
          <a:p>
            <a:pPr defTabSz="951028" fontAlgn="base">
              <a:spcBef>
                <a:spcPct val="0"/>
              </a:spcBef>
              <a:spcAft>
                <a:spcPts val="612"/>
              </a:spcAft>
              <a:defRPr/>
            </a:pPr>
            <a:r>
              <a:rPr lang="en-US" sz="1836" dirty="0">
                <a:solidFill>
                  <a:srgbClr val="FFFFFF"/>
                </a:solidFill>
                <a:latin typeface="Segoe UI Semilight"/>
              </a:rPr>
              <a:t>Business and IT Value</a:t>
            </a:r>
          </a:p>
          <a:p>
            <a:pPr defTabSz="951028" fontAlgn="base">
              <a:spcBef>
                <a:spcPct val="0"/>
              </a:spcBef>
              <a:spcAft>
                <a:spcPts val="612"/>
              </a:spcAft>
              <a:defRPr/>
            </a:pPr>
            <a:r>
              <a:rPr lang="en-US" sz="1836" dirty="0">
                <a:solidFill>
                  <a:srgbClr val="FFFFFF"/>
                </a:solidFill>
                <a:latin typeface="Segoe UI Semilight"/>
              </a:rPr>
              <a:t>Digital Transformation </a:t>
            </a:r>
          </a:p>
        </p:txBody>
      </p:sp>
      <p:sp>
        <p:nvSpPr>
          <p:cNvPr id="46" name="Rectangle 45">
            <a:extLst>
              <a:ext uri="{FF2B5EF4-FFF2-40B4-BE49-F238E27FC236}">
                <a16:creationId xmlns:a16="http://schemas.microsoft.com/office/drawing/2014/main" id="{0BE7EFCA-54ED-4555-8AD0-D21FAD84AAB2}"/>
              </a:ext>
            </a:extLst>
          </p:cNvPr>
          <p:cNvSpPr/>
          <p:nvPr/>
        </p:nvSpPr>
        <p:spPr bwMode="auto">
          <a:xfrm>
            <a:off x="6279453" y="4101294"/>
            <a:ext cx="2782418" cy="188449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r>
              <a:rPr lang="en-IN" sz="2856">
                <a:solidFill>
                  <a:srgbClr val="FFFFFF"/>
                </a:solidFill>
                <a:latin typeface="Segoe UI Semilight" panose="020B0402040204020203" pitchFamily="34" charset="0"/>
                <a:cs typeface="Segoe UI Semilight" panose="020B0402040204020203" pitchFamily="34" charset="0"/>
              </a:rPr>
              <a:t>Migrate </a:t>
            </a:r>
          </a:p>
          <a:p>
            <a:pPr defTabSz="951028" fontAlgn="base">
              <a:spcBef>
                <a:spcPct val="0"/>
              </a:spcBef>
              <a:defRPr/>
            </a:pPr>
            <a:r>
              <a:rPr lang="en-IN" sz="1836">
                <a:solidFill>
                  <a:srgbClr val="FFFFFF"/>
                </a:solidFill>
                <a:latin typeface="Segoe UI Semilight"/>
              </a:rPr>
              <a:t>Train, Migrate, Deploy </a:t>
            </a:r>
          </a:p>
        </p:txBody>
      </p:sp>
      <p:sp>
        <p:nvSpPr>
          <p:cNvPr id="48" name="Rectangle 47">
            <a:extLst>
              <a:ext uri="{FF2B5EF4-FFF2-40B4-BE49-F238E27FC236}">
                <a16:creationId xmlns:a16="http://schemas.microsoft.com/office/drawing/2014/main" id="{D2C0A145-DE38-47DF-921A-BF82F9F50B3F}"/>
              </a:ext>
            </a:extLst>
          </p:cNvPr>
          <p:cNvSpPr/>
          <p:nvPr/>
        </p:nvSpPr>
        <p:spPr bwMode="auto">
          <a:xfrm>
            <a:off x="9186873" y="4101294"/>
            <a:ext cx="2782418" cy="188449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r>
              <a:rPr lang="en-US" sz="2856">
                <a:solidFill>
                  <a:srgbClr val="FFFFFF"/>
                </a:solidFill>
                <a:latin typeface="Segoe UI Semilight" panose="020B0402040204020203" pitchFamily="34" charset="0"/>
                <a:cs typeface="Segoe UI Semilight" panose="020B0402040204020203" pitchFamily="34" charset="0"/>
              </a:rPr>
              <a:t>Optimize</a:t>
            </a:r>
          </a:p>
          <a:p>
            <a:pPr defTabSz="951028" fontAlgn="base">
              <a:spcBef>
                <a:spcPct val="0"/>
              </a:spcBef>
              <a:defRPr/>
            </a:pPr>
            <a:r>
              <a:rPr lang="en-US" sz="1836">
                <a:solidFill>
                  <a:srgbClr val="FFFFFF"/>
                </a:solidFill>
                <a:latin typeface="Segoe UI Semilight"/>
              </a:rPr>
              <a:t>Support , Managed Services and New Solutions</a:t>
            </a:r>
          </a:p>
        </p:txBody>
      </p:sp>
      <p:sp>
        <p:nvSpPr>
          <p:cNvPr id="67" name="PageRight_E761" title="Icon of a chevron bracket in a circle pointed right">
            <a:extLst>
              <a:ext uri="{FF2B5EF4-FFF2-40B4-BE49-F238E27FC236}">
                <a16:creationId xmlns:a16="http://schemas.microsoft.com/office/drawing/2014/main" id="{04F85484-53A7-427C-BB41-918C8C299CB5}"/>
              </a:ext>
            </a:extLst>
          </p:cNvPr>
          <p:cNvSpPr>
            <a:spLocks noChangeAspect="1" noEditPoints="1"/>
          </p:cNvSpPr>
          <p:nvPr/>
        </p:nvSpPr>
        <p:spPr bwMode="auto">
          <a:xfrm>
            <a:off x="3126910" y="5521772"/>
            <a:ext cx="365249" cy="36551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rgbClr val="E6E6E6"/>
          </a:solidFill>
          <a:ln w="15875" cap="sq">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68" name="PageRight_E761" title="Icon of a chevron bracket in a circle pointed right">
            <a:extLst>
              <a:ext uri="{FF2B5EF4-FFF2-40B4-BE49-F238E27FC236}">
                <a16:creationId xmlns:a16="http://schemas.microsoft.com/office/drawing/2014/main" id="{366F3BA6-69BC-483B-9912-674832E70C20}"/>
              </a:ext>
            </a:extLst>
          </p:cNvPr>
          <p:cNvSpPr>
            <a:spLocks noChangeAspect="1" noEditPoints="1"/>
          </p:cNvSpPr>
          <p:nvPr/>
        </p:nvSpPr>
        <p:spPr bwMode="auto">
          <a:xfrm>
            <a:off x="6034328" y="5521772"/>
            <a:ext cx="365249" cy="36551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rgbClr val="E6E6E6"/>
          </a:solidFill>
          <a:ln w="15875" cap="sq">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69" name="PageRight_E761" title="Icon of a chevron bracket in a circle pointed right">
            <a:extLst>
              <a:ext uri="{FF2B5EF4-FFF2-40B4-BE49-F238E27FC236}">
                <a16:creationId xmlns:a16="http://schemas.microsoft.com/office/drawing/2014/main" id="{9B47F2DF-1341-4A6D-ADC6-B71DC40B2C37}"/>
              </a:ext>
            </a:extLst>
          </p:cNvPr>
          <p:cNvSpPr>
            <a:spLocks noChangeAspect="1" noEditPoints="1"/>
          </p:cNvSpPr>
          <p:nvPr/>
        </p:nvSpPr>
        <p:spPr bwMode="auto">
          <a:xfrm>
            <a:off x="8941747" y="5521772"/>
            <a:ext cx="365249" cy="36551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rgbClr val="E6E6E6"/>
          </a:solidFill>
          <a:ln w="15875" cap="sq">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pic>
        <p:nvPicPr>
          <p:cNvPr id="70" name="Picture 69">
            <a:extLst>
              <a:ext uri="{FF2B5EF4-FFF2-40B4-BE49-F238E27FC236}">
                <a16:creationId xmlns:a16="http://schemas.microsoft.com/office/drawing/2014/main" id="{0A2AB79A-C817-4738-B175-5371528C23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3501" y="4255461"/>
            <a:ext cx="357012" cy="385593"/>
          </a:xfrm>
          <a:prstGeom prst="rect">
            <a:avLst/>
          </a:prstGeom>
          <a:ln>
            <a:noFill/>
          </a:ln>
        </p:spPr>
      </p:pic>
      <p:pic>
        <p:nvPicPr>
          <p:cNvPr id="71" name="Picture 70">
            <a:extLst>
              <a:ext uri="{FF2B5EF4-FFF2-40B4-BE49-F238E27FC236}">
                <a16:creationId xmlns:a16="http://schemas.microsoft.com/office/drawing/2014/main" id="{20C1715A-1BC7-4F3F-B0B8-BE0C173A1E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5638" y="4240911"/>
            <a:ext cx="262295" cy="400143"/>
          </a:xfrm>
          <a:prstGeom prst="rect">
            <a:avLst/>
          </a:prstGeom>
          <a:ln>
            <a:noFill/>
          </a:ln>
        </p:spPr>
      </p:pic>
      <p:pic>
        <p:nvPicPr>
          <p:cNvPr id="72" name="Picture 71">
            <a:extLst>
              <a:ext uri="{FF2B5EF4-FFF2-40B4-BE49-F238E27FC236}">
                <a16:creationId xmlns:a16="http://schemas.microsoft.com/office/drawing/2014/main" id="{AD59B9BF-590B-485A-B49E-B5C000205D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18340" y="4299113"/>
            <a:ext cx="357012" cy="341941"/>
          </a:xfrm>
          <a:prstGeom prst="rect">
            <a:avLst/>
          </a:prstGeom>
          <a:ln>
            <a:noFill/>
          </a:ln>
        </p:spPr>
      </p:pic>
      <p:pic>
        <p:nvPicPr>
          <p:cNvPr id="73" name="Picture 72">
            <a:extLst>
              <a:ext uri="{FF2B5EF4-FFF2-40B4-BE49-F238E27FC236}">
                <a16:creationId xmlns:a16="http://schemas.microsoft.com/office/drawing/2014/main" id="{DBD2D3DE-0F96-4177-9A4D-B1CFEBF7E35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396615" y="4270011"/>
            <a:ext cx="386156" cy="371042"/>
          </a:xfrm>
          <a:prstGeom prst="rect">
            <a:avLst/>
          </a:prstGeom>
          <a:ln>
            <a:noFill/>
          </a:ln>
        </p:spPr>
      </p:pic>
    </p:spTree>
    <p:extLst>
      <p:ext uri="{BB962C8B-B14F-4D97-AF65-F5344CB8AC3E}">
        <p14:creationId xmlns:p14="http://schemas.microsoft.com/office/powerpoint/2010/main" val="13779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ACFC15-E2F6-CE41-AD0E-11625DD34E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1" y="0"/>
            <a:ext cx="12447615" cy="7007098"/>
          </a:xfrm>
          <a:prstGeom prst="rect">
            <a:avLst/>
          </a:prstGeom>
        </p:spPr>
      </p:pic>
      <p:sp>
        <p:nvSpPr>
          <p:cNvPr id="2" name="Rectangle 1">
            <a:extLst>
              <a:ext uri="{FF2B5EF4-FFF2-40B4-BE49-F238E27FC236}">
                <a16:creationId xmlns:a16="http://schemas.microsoft.com/office/drawing/2014/main" id="{BC8BAC92-BB49-430B-9D66-18405D7716DA}"/>
              </a:ext>
            </a:extLst>
          </p:cNvPr>
          <p:cNvSpPr/>
          <p:nvPr/>
        </p:nvSpPr>
        <p:spPr bwMode="auto">
          <a:xfrm>
            <a:off x="2869039" y="492207"/>
            <a:ext cx="9566554" cy="5753976"/>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87AF25AD-4578-4723-B259-9CECB3FD97F2}"/>
              </a:ext>
            </a:extLst>
          </p:cNvPr>
          <p:cNvSpPr txBox="1"/>
          <p:nvPr/>
        </p:nvSpPr>
        <p:spPr>
          <a:xfrm>
            <a:off x="7254440" y="5628069"/>
            <a:ext cx="729718" cy="527274"/>
          </a:xfrm>
          <a:prstGeom prst="rect">
            <a:avLst/>
          </a:prstGeom>
          <a:noFill/>
          <a:ln>
            <a:noFill/>
          </a:ln>
        </p:spPr>
        <p:txBody>
          <a:bodyPr wrap="non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&lt;1x</a:t>
            </a:r>
          </a:p>
        </p:txBody>
      </p:sp>
      <p:sp>
        <p:nvSpPr>
          <p:cNvPr id="52" name="TextBox 51">
            <a:extLst>
              <a:ext uri="{FF2B5EF4-FFF2-40B4-BE49-F238E27FC236}">
                <a16:creationId xmlns:a16="http://schemas.microsoft.com/office/drawing/2014/main" id="{07D7C07F-250F-406C-B5FA-A25A246B9B38}"/>
              </a:ext>
            </a:extLst>
          </p:cNvPr>
          <p:cNvSpPr txBox="1"/>
          <p:nvPr/>
        </p:nvSpPr>
        <p:spPr>
          <a:xfrm>
            <a:off x="10533675" y="5628068"/>
            <a:ext cx="1140083" cy="531787"/>
          </a:xfrm>
          <a:prstGeom prst="rect">
            <a:avLst/>
          </a:prstGeom>
          <a:noFill/>
          <a:ln>
            <a:noFill/>
          </a:ln>
        </p:spPr>
        <p:txBody>
          <a:bodyPr wrap="non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5x – 15x</a:t>
            </a:r>
          </a:p>
        </p:txBody>
      </p:sp>
      <p:sp>
        <p:nvSpPr>
          <p:cNvPr id="53" name="TextBox 52">
            <a:extLst>
              <a:ext uri="{FF2B5EF4-FFF2-40B4-BE49-F238E27FC236}">
                <a16:creationId xmlns:a16="http://schemas.microsoft.com/office/drawing/2014/main" id="{F57323D0-71E4-44DB-B50C-8652187DC8FC}"/>
              </a:ext>
            </a:extLst>
          </p:cNvPr>
          <p:cNvSpPr txBox="1"/>
          <p:nvPr/>
        </p:nvSpPr>
        <p:spPr>
          <a:xfrm>
            <a:off x="4066694" y="4975678"/>
            <a:ext cx="2591629" cy="527274"/>
          </a:xfrm>
          <a:prstGeom prst="rect">
            <a:avLst/>
          </a:prstGeom>
          <a:noFill/>
        </p:spPr>
        <p:txBody>
          <a:bodyPr wrap="squar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Infrastructure</a:t>
            </a:r>
          </a:p>
        </p:txBody>
      </p:sp>
      <p:sp>
        <p:nvSpPr>
          <p:cNvPr id="54" name="TextBox 53">
            <a:extLst>
              <a:ext uri="{FF2B5EF4-FFF2-40B4-BE49-F238E27FC236}">
                <a16:creationId xmlns:a16="http://schemas.microsoft.com/office/drawing/2014/main" id="{3E71478F-F5F3-4D8F-B370-40634727A6F6}"/>
              </a:ext>
            </a:extLst>
          </p:cNvPr>
          <p:cNvSpPr txBox="1"/>
          <p:nvPr/>
        </p:nvSpPr>
        <p:spPr>
          <a:xfrm>
            <a:off x="4005096" y="3819643"/>
            <a:ext cx="2300817" cy="527208"/>
          </a:xfrm>
          <a:prstGeom prst="rect">
            <a:avLst/>
          </a:prstGeom>
          <a:noFill/>
        </p:spPr>
        <p:txBody>
          <a:bodyPr wrap="squar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Applications</a:t>
            </a:r>
          </a:p>
        </p:txBody>
      </p:sp>
      <p:sp>
        <p:nvSpPr>
          <p:cNvPr id="55" name="TextBox 54">
            <a:extLst>
              <a:ext uri="{FF2B5EF4-FFF2-40B4-BE49-F238E27FC236}">
                <a16:creationId xmlns:a16="http://schemas.microsoft.com/office/drawing/2014/main" id="{B495979A-2E73-4448-A536-F059D5564646}"/>
              </a:ext>
            </a:extLst>
          </p:cNvPr>
          <p:cNvSpPr txBox="1"/>
          <p:nvPr/>
        </p:nvSpPr>
        <p:spPr>
          <a:xfrm>
            <a:off x="3947829" y="2544091"/>
            <a:ext cx="2771737" cy="527274"/>
          </a:xfrm>
          <a:prstGeom prst="rect">
            <a:avLst/>
          </a:prstGeom>
          <a:noFill/>
        </p:spPr>
        <p:txBody>
          <a:bodyPr wrap="squar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SaaS</a:t>
            </a:r>
          </a:p>
        </p:txBody>
      </p:sp>
      <p:sp>
        <p:nvSpPr>
          <p:cNvPr id="9" name="Title 8"/>
          <p:cNvSpPr>
            <a:spLocks noGrp="1"/>
          </p:cNvSpPr>
          <p:nvPr>
            <p:ph type="title"/>
          </p:nvPr>
        </p:nvSpPr>
        <p:spPr>
          <a:xfrm>
            <a:off x="3333632" y="768816"/>
            <a:ext cx="8772584" cy="1024568"/>
          </a:xfrm>
        </p:spPr>
        <p:txBody>
          <a:bodyPr/>
          <a:lstStyle/>
          <a:p>
            <a:r>
              <a:rPr lang="en-US" b="1">
                <a:solidFill>
                  <a:schemeClr val="bg1"/>
                </a:solidFill>
              </a:rPr>
              <a:t>Partners providing value to customers </a:t>
            </a:r>
            <a:br>
              <a:rPr lang="en-US">
                <a:solidFill>
                  <a:schemeClr val="bg1"/>
                </a:solidFill>
              </a:rPr>
            </a:br>
            <a:r>
              <a:rPr lang="en-US" sz="2856">
                <a:solidFill>
                  <a:schemeClr val="bg1"/>
                </a:solidFill>
                <a:latin typeface="Segoe UI Semilight" panose="020B0402040204020203" pitchFamily="34" charset="0"/>
                <a:cs typeface="Segoe UI Semilight" panose="020B0402040204020203" pitchFamily="34" charset="0"/>
              </a:rPr>
              <a:t>Customer scenarios and solutions </a:t>
            </a:r>
          </a:p>
        </p:txBody>
      </p:sp>
      <p:sp>
        <p:nvSpPr>
          <p:cNvPr id="59" name="TextBox 58">
            <a:extLst>
              <a:ext uri="{FF2B5EF4-FFF2-40B4-BE49-F238E27FC236}">
                <a16:creationId xmlns:a16="http://schemas.microsoft.com/office/drawing/2014/main" id="{69A3588A-417E-4E73-AE8E-7F08C6CBDF7D}"/>
              </a:ext>
            </a:extLst>
          </p:cNvPr>
          <p:cNvSpPr txBox="1"/>
          <p:nvPr/>
        </p:nvSpPr>
        <p:spPr>
          <a:xfrm>
            <a:off x="9068178" y="5628069"/>
            <a:ext cx="1025639" cy="531787"/>
          </a:xfrm>
          <a:prstGeom prst="rect">
            <a:avLst/>
          </a:prstGeom>
          <a:noFill/>
          <a:ln>
            <a:noFill/>
          </a:ln>
        </p:spPr>
        <p:txBody>
          <a:bodyPr wrap="non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2x – 5x</a:t>
            </a:r>
          </a:p>
        </p:txBody>
      </p:sp>
      <p:sp>
        <p:nvSpPr>
          <p:cNvPr id="48" name="TextBox 47">
            <a:extLst>
              <a:ext uri="{FF2B5EF4-FFF2-40B4-BE49-F238E27FC236}">
                <a16:creationId xmlns:a16="http://schemas.microsoft.com/office/drawing/2014/main" id="{52EDD48D-5696-4BAE-8A7E-2C50B0007E11}"/>
              </a:ext>
            </a:extLst>
          </p:cNvPr>
          <p:cNvSpPr txBox="1"/>
          <p:nvPr/>
        </p:nvSpPr>
        <p:spPr>
          <a:xfrm rot="16200000">
            <a:off x="6004086" y="3855489"/>
            <a:ext cx="2271967" cy="531787"/>
          </a:xfrm>
          <a:prstGeom prst="rect">
            <a:avLst/>
          </a:prstGeom>
          <a:noFill/>
          <a:ln>
            <a:noFill/>
          </a:ln>
        </p:spPr>
        <p:txBody>
          <a:bodyPr wrap="none" lIns="186468" tIns="149175" rIns="186468" bIns="149175" rtlCol="0" anchor="t">
            <a:spAutoFit/>
          </a:bodyPr>
          <a:lstStyle/>
          <a:p>
            <a:pPr defTabSz="932239">
              <a:lnSpc>
                <a:spcPct val="90000"/>
              </a:lnSpc>
              <a:spcAft>
                <a:spcPts val="612"/>
              </a:spcAft>
              <a:defRPr/>
            </a:pPr>
            <a:r>
              <a:rPr lang="en-US" sz="1632">
                <a:solidFill>
                  <a:srgbClr val="FFFFFF"/>
                </a:solidFill>
                <a:latin typeface="Segoe UI" panose="020B0502040204020203" pitchFamily="34" charset="0"/>
                <a:cs typeface="Segoe UI" panose="020B0502040204020203" pitchFamily="34" charset="0"/>
              </a:rPr>
              <a:t>Partner Opportunity</a:t>
            </a:r>
          </a:p>
        </p:txBody>
      </p:sp>
      <p:sp>
        <p:nvSpPr>
          <p:cNvPr id="58" name="TextBox 57">
            <a:extLst>
              <a:ext uri="{FF2B5EF4-FFF2-40B4-BE49-F238E27FC236}">
                <a16:creationId xmlns:a16="http://schemas.microsoft.com/office/drawing/2014/main" id="{89DAA7B0-B96B-47E3-8F11-07E098C71851}"/>
              </a:ext>
            </a:extLst>
          </p:cNvPr>
          <p:cNvSpPr txBox="1"/>
          <p:nvPr/>
        </p:nvSpPr>
        <p:spPr>
          <a:xfrm>
            <a:off x="8254906" y="5281746"/>
            <a:ext cx="1801438" cy="531787"/>
          </a:xfrm>
          <a:prstGeom prst="rect">
            <a:avLst/>
          </a:prstGeom>
          <a:noFill/>
          <a:ln>
            <a:noFill/>
          </a:ln>
        </p:spPr>
        <p:txBody>
          <a:bodyPr wrap="non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cs typeface="Segoe UI" panose="020B0502040204020203" pitchFamily="34" charset="0"/>
              </a:rPr>
              <a:t>Services Attach</a:t>
            </a:r>
          </a:p>
        </p:txBody>
      </p:sp>
      <p:pic>
        <p:nvPicPr>
          <p:cNvPr id="68" name="Picture 5" descr="\\MAGNUM\Projects\Microsoft\Cloud Power FY12\Design\ICONS_PNG\Layer-79.png">
            <a:extLst>
              <a:ext uri="{FF2B5EF4-FFF2-40B4-BE49-F238E27FC236}">
                <a16:creationId xmlns:a16="http://schemas.microsoft.com/office/drawing/2014/main" id="{06AA7335-076F-4D5C-BF08-32F99A844C61}"/>
              </a:ext>
            </a:extLst>
          </p:cNvPr>
          <p:cNvPicPr>
            <a:picLocks noChangeAspect="1" noChangeArrowheads="1"/>
          </p:cNvPicPr>
          <p:nvPr/>
        </p:nvPicPr>
        <p:blipFill>
          <a:blip r:embed="rId4" cstate="email">
            <a:duotone>
              <a:prstClr val="black"/>
              <a:schemeClr val="accent6">
                <a:tint val="45000"/>
                <a:satMod val="400000"/>
              </a:schemeClr>
            </a:duotone>
            <a:extLst>
              <a:ext uri="{BEBA8EAE-BF5A-486C-A8C5-ECC9F3942E4B}">
                <a14:imgProps xmlns:a14="http://schemas.microsoft.com/office/drawing/2010/main">
                  <a14:imgLayer r:embed="rId5">
                    <a14:imgEffect>
                      <a14:sharpenSoften amount="-22000"/>
                    </a14:imgEffect>
                    <a14:imgEffect>
                      <a14:colorTemperature colorTemp="6062"/>
                    </a14:imgEffect>
                    <a14:imgEffect>
                      <a14:saturation sat="68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254377" y="4912446"/>
            <a:ext cx="719791" cy="719791"/>
          </a:xfrm>
          <a:prstGeom prst="rect">
            <a:avLst/>
          </a:prstGeom>
          <a:noFill/>
        </p:spPr>
      </p:pic>
      <p:pic>
        <p:nvPicPr>
          <p:cNvPr id="69" name="Picture 3" descr="\\MAGNUM\Projects\Microsoft\Cloud Power FY12\Design\ICONS_PNG\Saas.png">
            <a:extLst>
              <a:ext uri="{FF2B5EF4-FFF2-40B4-BE49-F238E27FC236}">
                <a16:creationId xmlns:a16="http://schemas.microsoft.com/office/drawing/2014/main" id="{B1D19A02-F36F-4DD6-BC04-EA04A7ED6A8C}"/>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tretch>
            <a:fillRect/>
          </a:stretch>
        </p:blipFill>
        <p:spPr bwMode="auto">
          <a:xfrm>
            <a:off x="3283863" y="3685952"/>
            <a:ext cx="735071" cy="735071"/>
          </a:xfrm>
          <a:prstGeom prst="rect">
            <a:avLst/>
          </a:prstGeom>
          <a:noFill/>
        </p:spPr>
      </p:pic>
      <p:pic>
        <p:nvPicPr>
          <p:cNvPr id="70" name="Picture 69" descr="\\MAGNUM\Projects\Microsoft\Cloud Power FY12\Design\ICONS_PNG\Application.png">
            <a:extLst>
              <a:ext uri="{FF2B5EF4-FFF2-40B4-BE49-F238E27FC236}">
                <a16:creationId xmlns:a16="http://schemas.microsoft.com/office/drawing/2014/main" id="{D62E77EF-7334-4384-B367-54F71863178D}"/>
              </a:ext>
            </a:extLst>
          </p:cNvPr>
          <p:cNvPicPr>
            <a:picLocks noChangeAspect="1" noChangeArrowheads="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3284257" y="2423555"/>
            <a:ext cx="741335" cy="741335"/>
          </a:xfrm>
          <a:prstGeom prst="rect">
            <a:avLst/>
          </a:prstGeom>
          <a:noFill/>
        </p:spPr>
      </p:pic>
      <p:sp>
        <p:nvSpPr>
          <p:cNvPr id="28" name="TextBox 27">
            <a:extLst>
              <a:ext uri="{FF2B5EF4-FFF2-40B4-BE49-F238E27FC236}">
                <a16:creationId xmlns:a16="http://schemas.microsoft.com/office/drawing/2014/main" id="{24919619-2A09-453F-98C3-99D35022F9D7}"/>
              </a:ext>
            </a:extLst>
          </p:cNvPr>
          <p:cNvSpPr txBox="1"/>
          <p:nvPr/>
        </p:nvSpPr>
        <p:spPr>
          <a:xfrm>
            <a:off x="6952360" y="2217399"/>
            <a:ext cx="1302242" cy="527274"/>
          </a:xfrm>
          <a:prstGeom prst="rect">
            <a:avLst/>
          </a:prstGeom>
          <a:noFill/>
          <a:ln>
            <a:noFill/>
          </a:ln>
        </p:spPr>
        <p:txBody>
          <a:bodyPr wrap="square" lIns="186468" tIns="149175" rIns="186468" bIns="149175" rtlCol="0" anchor="t">
            <a:spAutoFit/>
          </a:bodyPr>
          <a:lstStyle/>
          <a:p>
            <a:pPr defTabSz="932239">
              <a:lnSpc>
                <a:spcPct val="90000"/>
              </a:lnSpc>
              <a:spcAft>
                <a:spcPts val="612"/>
              </a:spcAft>
              <a:defRPr/>
            </a:pPr>
            <a:r>
              <a:rPr lang="en-US" sz="1632">
                <a:solidFill>
                  <a:srgbClr val="FFFFFF"/>
                </a:solidFill>
                <a:latin typeface="Segoe UI" panose="020B0502040204020203" pitchFamily="34" charset="0"/>
              </a:rPr>
              <a:t>15x – 20x</a:t>
            </a:r>
          </a:p>
        </p:txBody>
      </p:sp>
      <p:cxnSp>
        <p:nvCxnSpPr>
          <p:cNvPr id="5" name="Straight Arrow Connector 4">
            <a:extLst>
              <a:ext uri="{FF2B5EF4-FFF2-40B4-BE49-F238E27FC236}">
                <a16:creationId xmlns:a16="http://schemas.microsoft.com/office/drawing/2014/main" id="{53455E62-2A6B-4C94-83E7-DA460DBCE5FC}"/>
              </a:ext>
            </a:extLst>
          </p:cNvPr>
          <p:cNvCxnSpPr>
            <a:cxnSpLocks/>
          </p:cNvCxnSpPr>
          <p:nvPr/>
        </p:nvCxnSpPr>
        <p:spPr>
          <a:xfrm flipH="1" flipV="1">
            <a:off x="7383280" y="2857046"/>
            <a:ext cx="25711" cy="2518376"/>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8765E80-7904-4DEE-818A-477F1B1D8D24}"/>
              </a:ext>
            </a:extLst>
          </p:cNvPr>
          <p:cNvCxnSpPr>
            <a:cxnSpLocks/>
          </p:cNvCxnSpPr>
          <p:nvPr/>
        </p:nvCxnSpPr>
        <p:spPr>
          <a:xfrm>
            <a:off x="7383280" y="5350140"/>
            <a:ext cx="3977609" cy="0"/>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5CE422-D95C-45B0-A823-781646893E7A}"/>
              </a:ext>
            </a:extLst>
          </p:cNvPr>
          <p:cNvCxnSpPr>
            <a:cxnSpLocks/>
          </p:cNvCxnSpPr>
          <p:nvPr/>
        </p:nvCxnSpPr>
        <p:spPr>
          <a:xfrm flipV="1">
            <a:off x="9167619" y="3474601"/>
            <a:ext cx="1221005" cy="675398"/>
          </a:xfrm>
          <a:prstGeom prst="straightConnector1">
            <a:avLst/>
          </a:prstGeom>
          <a:ln w="254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B3F11EA-489D-438B-9827-A55902B83843}"/>
              </a:ext>
            </a:extLst>
          </p:cNvPr>
          <p:cNvSpPr/>
          <p:nvPr/>
        </p:nvSpPr>
        <p:spPr bwMode="auto">
          <a:xfrm>
            <a:off x="7652316" y="2988978"/>
            <a:ext cx="1564900" cy="468900"/>
          </a:xfrm>
          <a:prstGeom prst="rect">
            <a:avLst/>
          </a:prstGeom>
          <a:solidFill>
            <a:srgbClr val="137AD1">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84AFB0FF-4930-43D2-AEAA-5772B1D8AAB9}"/>
              </a:ext>
            </a:extLst>
          </p:cNvPr>
          <p:cNvSpPr/>
          <p:nvPr/>
        </p:nvSpPr>
        <p:spPr bwMode="auto">
          <a:xfrm>
            <a:off x="7653889" y="4119470"/>
            <a:ext cx="1581065" cy="922214"/>
          </a:xfrm>
          <a:prstGeom prst="rect">
            <a:avLst/>
          </a:prstGeom>
          <a:solidFill>
            <a:srgbClr val="137AD1">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1632">
              <a:gradFill>
                <a:gsLst>
                  <a:gs pos="0">
                    <a:srgbClr val="FFFFFF"/>
                  </a:gs>
                  <a:gs pos="100000">
                    <a:srgbClr val="FFFFFF"/>
                  </a:gs>
                </a:gsLst>
                <a:lin ang="5400000" scaled="0"/>
              </a:gradFill>
              <a:latin typeface="Segoe UI"/>
              <a:ea typeface="Segoe UI" panose="020B0502040204020203" pitchFamily="34" charset="0"/>
              <a:cs typeface="Segoe UI" panose="020B0502040204020203" pitchFamily="34" charset="0"/>
            </a:endParaRPr>
          </a:p>
        </p:txBody>
      </p:sp>
      <p:sp>
        <p:nvSpPr>
          <p:cNvPr id="22" name="Rectangle 21"/>
          <p:cNvSpPr/>
          <p:nvPr/>
        </p:nvSpPr>
        <p:spPr bwMode="auto">
          <a:xfrm>
            <a:off x="7505541" y="2870997"/>
            <a:ext cx="1298782" cy="58778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68" tIns="149175" rIns="186468" bIns="149175" numCol="1" spcCol="0" rtlCol="0" fromWordArt="0" anchor="b" anchorCtr="0" forceAA="0" compatLnSpc="1">
            <a:prstTxWarp prst="textNoShape">
              <a:avLst/>
            </a:prstTxWarp>
            <a:noAutofit/>
          </a:bodyPr>
          <a:lstStyle/>
          <a:p>
            <a:pPr defTabSz="950663" fontAlgn="base">
              <a:lnSpc>
                <a:spcPct val="90000"/>
              </a:lnSpc>
              <a:spcBef>
                <a:spcPct val="0"/>
              </a:spcBef>
              <a:spcAft>
                <a:spcPct val="0"/>
              </a:spcAft>
              <a:defRPr/>
            </a:pPr>
            <a:r>
              <a:rPr lang="en-US" sz="1632">
                <a:solidFill>
                  <a:srgbClr val="FFFFFF"/>
                </a:solidFill>
                <a:latin typeface="Segoe UI" panose="020B0502040204020203" pitchFamily="34" charset="0"/>
                <a:ea typeface="Segoe UI" panose="020B0502040204020203" pitchFamily="34" charset="0"/>
                <a:cs typeface="Segoe UI" panose="020B0502040204020203" pitchFamily="34" charset="0"/>
              </a:rPr>
              <a:t>ISV App</a:t>
            </a:r>
          </a:p>
        </p:txBody>
      </p:sp>
      <p:sp>
        <p:nvSpPr>
          <p:cNvPr id="46" name="Rectangle 45">
            <a:extLst>
              <a:ext uri="{FF2B5EF4-FFF2-40B4-BE49-F238E27FC236}">
                <a16:creationId xmlns:a16="http://schemas.microsoft.com/office/drawing/2014/main" id="{839C72FE-8BEA-4CFC-9505-7AEA18BAA514}"/>
              </a:ext>
            </a:extLst>
          </p:cNvPr>
          <p:cNvSpPr/>
          <p:nvPr/>
        </p:nvSpPr>
        <p:spPr bwMode="auto">
          <a:xfrm>
            <a:off x="9911805" y="2987619"/>
            <a:ext cx="1605698" cy="452721"/>
          </a:xfrm>
          <a:prstGeom prst="rect">
            <a:avLst/>
          </a:prstGeom>
          <a:solidFill>
            <a:srgbClr val="137AD1">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1632">
              <a:solidFill>
                <a:srgbClr val="FFFFFF"/>
              </a:solidFill>
              <a:latin typeface="Segoe UI"/>
              <a:ea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656FC073-8A1A-4EAC-8B01-3B7BFDC41E06}"/>
              </a:ext>
            </a:extLst>
          </p:cNvPr>
          <p:cNvSpPr/>
          <p:nvPr/>
        </p:nvSpPr>
        <p:spPr bwMode="auto">
          <a:xfrm>
            <a:off x="9818788" y="4564218"/>
            <a:ext cx="1680393" cy="483935"/>
          </a:xfrm>
          <a:prstGeom prst="rect">
            <a:avLst/>
          </a:prstGeom>
          <a:solidFill>
            <a:srgbClr val="137AD1">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1632">
              <a:gradFill>
                <a:gsLst>
                  <a:gs pos="0">
                    <a:srgbClr val="FFFFFF"/>
                  </a:gs>
                  <a:gs pos="100000">
                    <a:srgbClr val="FFFFFF"/>
                  </a:gs>
                </a:gsLst>
                <a:lin ang="5400000" scaled="0"/>
              </a:gradFill>
              <a:latin typeface="Segoe UI"/>
              <a:ea typeface="Segoe UI" panose="020B0502040204020203" pitchFamily="34" charset="0"/>
              <a:cs typeface="Segoe UI" panose="020B0502040204020203" pitchFamily="34" charset="0"/>
            </a:endParaRPr>
          </a:p>
        </p:txBody>
      </p:sp>
      <p:cxnSp>
        <p:nvCxnSpPr>
          <p:cNvPr id="23" name="Straight Connector 22">
            <a:extLst>
              <a:ext uri="{FF2B5EF4-FFF2-40B4-BE49-F238E27FC236}">
                <a16:creationId xmlns:a16="http://schemas.microsoft.com/office/drawing/2014/main" id="{90AC573E-857B-4F3C-8CF2-FC23D1A4F357}"/>
              </a:ext>
            </a:extLst>
          </p:cNvPr>
          <p:cNvCxnSpPr>
            <a:cxnSpLocks/>
          </p:cNvCxnSpPr>
          <p:nvPr/>
        </p:nvCxnSpPr>
        <p:spPr>
          <a:xfrm>
            <a:off x="6719566" y="2048749"/>
            <a:ext cx="0" cy="3760271"/>
          </a:xfrm>
          <a:prstGeom prst="line">
            <a:avLst/>
          </a:prstGeom>
          <a:ln>
            <a:solidFill>
              <a:schemeClr val="bg1">
                <a:lumMod val="85000"/>
                <a:alpha val="41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7510188" y="3926024"/>
            <a:ext cx="2020067" cy="118269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68" tIns="149175" rIns="186468" bIns="149175" numCol="1" spcCol="0" rtlCol="0" fromWordArt="0" anchor="b" anchorCtr="0" forceAA="0" compatLnSpc="1">
            <a:prstTxWarp prst="textNoShape">
              <a:avLst/>
            </a:prstTxWarp>
            <a:noAutofit/>
          </a:bodyPr>
          <a:lstStyle/>
          <a:p>
            <a:pPr defTabSz="950663" fontAlgn="base">
              <a:lnSpc>
                <a:spcPct val="90000"/>
              </a:lnSpc>
              <a:spcBef>
                <a:spcPct val="0"/>
              </a:spcBef>
              <a:spcAft>
                <a:spcPct val="0"/>
              </a:spcAft>
              <a:defRPr/>
            </a:pPr>
            <a:r>
              <a:rPr lang="en-US" sz="1632" dirty="0">
                <a:solidFill>
                  <a:srgbClr val="FFFFFF"/>
                </a:solidFill>
                <a:latin typeface="Segoe UI" panose="020B0502040204020203" pitchFamily="34" charset="0"/>
                <a:cs typeface="Segoe UI" pitchFamily="34" charset="0"/>
              </a:rPr>
              <a:t>Resell Azure / Operate Azure Stack Hub</a:t>
            </a:r>
          </a:p>
        </p:txBody>
      </p:sp>
      <p:sp>
        <p:nvSpPr>
          <p:cNvPr id="40" name="Rectangle 39"/>
          <p:cNvSpPr/>
          <p:nvPr/>
        </p:nvSpPr>
        <p:spPr bwMode="auto">
          <a:xfrm>
            <a:off x="9825240" y="2880545"/>
            <a:ext cx="2020067" cy="58778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68" tIns="149175" rIns="186468" bIns="149175" numCol="1" spcCol="0" rtlCol="0" fromWordArt="0" anchor="b" anchorCtr="0" forceAA="0" compatLnSpc="1">
            <a:prstTxWarp prst="textNoShape">
              <a:avLst/>
            </a:prstTxWarp>
            <a:noAutofit/>
          </a:bodyPr>
          <a:lstStyle/>
          <a:p>
            <a:pPr defTabSz="950663" fontAlgn="base">
              <a:lnSpc>
                <a:spcPct val="90000"/>
              </a:lnSpc>
              <a:spcBef>
                <a:spcPct val="0"/>
              </a:spcBef>
              <a:spcAft>
                <a:spcPct val="0"/>
              </a:spcAft>
              <a:defRPr/>
            </a:pPr>
            <a:r>
              <a:rPr lang="en-US" sz="1632">
                <a:solidFill>
                  <a:srgbClr val="FFFFFF"/>
                </a:solidFill>
                <a:latin typeface="Segoe UI" panose="020B0502040204020203" pitchFamily="34" charset="0"/>
                <a:cs typeface="Segoe UI" pitchFamily="34" charset="0"/>
              </a:rPr>
              <a:t>Managed SaaS</a:t>
            </a:r>
          </a:p>
        </p:txBody>
      </p:sp>
      <p:sp>
        <p:nvSpPr>
          <p:cNvPr id="36" name="Rectangle 35"/>
          <p:cNvSpPr/>
          <p:nvPr/>
        </p:nvSpPr>
        <p:spPr bwMode="auto">
          <a:xfrm>
            <a:off x="9737348" y="4241538"/>
            <a:ext cx="2020067" cy="80943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68" tIns="149175" rIns="186468" bIns="149175" numCol="1" spcCol="0" rtlCol="0" fromWordArt="0" anchor="b" anchorCtr="0" forceAA="0" compatLnSpc="1">
            <a:prstTxWarp prst="textNoShape">
              <a:avLst/>
            </a:prstTxWarp>
            <a:noAutofit/>
          </a:bodyPr>
          <a:lstStyle/>
          <a:p>
            <a:pPr defTabSz="950663" fontAlgn="base">
              <a:lnSpc>
                <a:spcPct val="90000"/>
              </a:lnSpc>
              <a:spcBef>
                <a:spcPct val="0"/>
              </a:spcBef>
              <a:spcAft>
                <a:spcPct val="0"/>
              </a:spcAft>
              <a:defRPr/>
            </a:pPr>
            <a:r>
              <a:rPr lang="en-US" sz="1632">
                <a:solidFill>
                  <a:srgbClr val="FFFFFF"/>
                </a:solidFill>
                <a:latin typeface="Segoe UI" panose="020B0502040204020203" pitchFamily="34" charset="0"/>
                <a:cs typeface="Segoe UI" pitchFamily="34" charset="0"/>
              </a:rPr>
              <a:t>Managed Azure</a:t>
            </a:r>
          </a:p>
        </p:txBody>
      </p:sp>
    </p:spTree>
    <p:extLst>
      <p:ext uri="{BB962C8B-B14F-4D97-AF65-F5344CB8AC3E}">
        <p14:creationId xmlns:p14="http://schemas.microsoft.com/office/powerpoint/2010/main" val="9941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50D96-6C4D-4881-870F-67640758BB6C}"/>
              </a:ext>
            </a:extLst>
          </p:cNvPr>
          <p:cNvSpPr/>
          <p:nvPr/>
        </p:nvSpPr>
        <p:spPr bwMode="auto">
          <a:xfrm>
            <a:off x="-1" y="5783263"/>
            <a:ext cx="12436475" cy="1211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Rounded Rectangle 163"/>
          <p:cNvSpPr/>
          <p:nvPr/>
        </p:nvSpPr>
        <p:spPr>
          <a:xfrm>
            <a:off x="2405103" y="339598"/>
            <a:ext cx="3554815" cy="1460925"/>
          </a:xfrm>
          <a:prstGeom prst="roundRect">
            <a:avLst>
              <a:gd name="adj" fmla="val 0"/>
            </a:avLst>
          </a:prstGeom>
          <a:solidFill>
            <a:schemeClr val="bg1">
              <a:alpha val="14902"/>
            </a:schemeClr>
          </a:solidFill>
          <a:ln w="15875" cap="flat" cmpd="sng" algn="ctr">
            <a:solidFill>
              <a:srgbClr val="505050">
                <a:lumMod val="40000"/>
                <a:lumOff val="60000"/>
              </a:srgbClr>
            </a:solid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a:ln>
                <a:noFill/>
              </a:ln>
              <a:solidFill>
                <a:prstClr val="black"/>
              </a:solidFill>
              <a:effectLst/>
              <a:uLnTx/>
              <a:uFillTx/>
              <a:latin typeface="Segoe UI"/>
              <a:ea typeface="+mn-ea"/>
              <a:cs typeface="+mn-cs"/>
            </a:endParaRPr>
          </a:p>
        </p:txBody>
      </p:sp>
      <p:sp>
        <p:nvSpPr>
          <p:cNvPr id="101" name="Rounded Rectangle 100"/>
          <p:cNvSpPr/>
          <p:nvPr/>
        </p:nvSpPr>
        <p:spPr>
          <a:xfrm>
            <a:off x="1610555" y="3135558"/>
            <a:ext cx="5020835" cy="2312556"/>
          </a:xfrm>
          <a:prstGeom prst="roundRect">
            <a:avLst>
              <a:gd name="adj" fmla="val 0"/>
            </a:avLst>
          </a:prstGeom>
          <a:solidFill>
            <a:schemeClr val="bg1">
              <a:alpha val="14902"/>
            </a:schemeClr>
          </a:solidFill>
          <a:ln w="15875" cap="flat" cmpd="sng" algn="ctr">
            <a:solidFill>
              <a:srgbClr val="505050">
                <a:lumMod val="40000"/>
                <a:lumOff val="60000"/>
              </a:srgbClr>
            </a:solid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a:ln>
                <a:noFill/>
              </a:ln>
              <a:solidFill>
                <a:prstClr val="black"/>
              </a:solidFill>
              <a:effectLst/>
              <a:uLnTx/>
              <a:uFillTx/>
              <a:latin typeface="Segoe UI"/>
              <a:ea typeface="+mn-ea"/>
              <a:cs typeface="+mn-cs"/>
            </a:endParaRPr>
          </a:p>
        </p:txBody>
      </p:sp>
      <p:grpSp>
        <p:nvGrpSpPr>
          <p:cNvPr id="99" name="Group 98"/>
          <p:cNvGrpSpPr/>
          <p:nvPr/>
        </p:nvGrpSpPr>
        <p:grpSpPr>
          <a:xfrm>
            <a:off x="4693678" y="685591"/>
            <a:ext cx="1178061" cy="717857"/>
            <a:chOff x="2559479" y="1048889"/>
            <a:chExt cx="1255713" cy="765175"/>
          </a:xfrm>
          <a:solidFill>
            <a:srgbClr val="002060"/>
          </a:solidFill>
        </p:grpSpPr>
        <p:sp>
          <p:nvSpPr>
            <p:cNvPr id="108"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solidFill>
              <a:schemeClr val="accent1"/>
            </a:solidFill>
            <a:ln w="952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9"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solidFill>
              <a:schemeClr val="accent1"/>
            </a:solidFill>
            <a:ln w="952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10"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solidFill>
              <a:schemeClr val="accent1"/>
            </a:solidFill>
            <a:ln w="952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30292">
            <a:off x="3402996" y="2092953"/>
            <a:ext cx="876813" cy="876812"/>
          </a:xfrm>
          <a:prstGeom prst="rect">
            <a:avLst/>
          </a:prstGeom>
        </p:spPr>
      </p:pic>
      <p:cxnSp>
        <p:nvCxnSpPr>
          <p:cNvPr id="78" name="Straight Arrow Connector 77"/>
          <p:cNvCxnSpPr/>
          <p:nvPr/>
        </p:nvCxnSpPr>
        <p:spPr>
          <a:xfrm flipV="1">
            <a:off x="2405102" y="2872310"/>
            <a:ext cx="875474" cy="451654"/>
          </a:xfrm>
          <a:prstGeom prst="straightConnector1">
            <a:avLst/>
          </a:prstGeom>
          <a:noFill/>
          <a:ln w="38100" cap="flat" cmpd="sng" algn="ctr">
            <a:solidFill>
              <a:schemeClr val="accent1"/>
            </a:solidFill>
            <a:prstDash val="sysDash"/>
            <a:round/>
            <a:headEnd type="none" w="med" len="med"/>
            <a:tailEnd type="none" w="med" len="med"/>
          </a:ln>
          <a:effectLst/>
        </p:spPr>
      </p:cxnSp>
      <p:cxnSp>
        <p:nvCxnSpPr>
          <p:cNvPr id="79" name="Straight Arrow Connector 78"/>
          <p:cNvCxnSpPr>
            <a:cxnSpLocks/>
          </p:cNvCxnSpPr>
          <p:nvPr/>
        </p:nvCxnSpPr>
        <p:spPr>
          <a:xfrm flipV="1">
            <a:off x="3492686" y="3021353"/>
            <a:ext cx="103241" cy="301723"/>
          </a:xfrm>
          <a:prstGeom prst="straightConnector1">
            <a:avLst/>
          </a:prstGeom>
          <a:noFill/>
          <a:ln w="38100" cap="flat" cmpd="sng" algn="ctr">
            <a:solidFill>
              <a:schemeClr val="accent1"/>
            </a:solidFill>
            <a:prstDash val="sysDash"/>
            <a:round/>
            <a:headEnd type="none" w="med" len="med"/>
            <a:tailEnd type="none" w="med" len="med"/>
          </a:ln>
          <a:effectLst/>
        </p:spPr>
      </p:cxnSp>
      <p:cxnSp>
        <p:nvCxnSpPr>
          <p:cNvPr id="80" name="Straight Arrow Connector 79"/>
          <p:cNvCxnSpPr>
            <a:cxnSpLocks/>
          </p:cNvCxnSpPr>
          <p:nvPr/>
        </p:nvCxnSpPr>
        <p:spPr>
          <a:xfrm flipH="1" flipV="1">
            <a:off x="4095903" y="2842000"/>
            <a:ext cx="202499" cy="480453"/>
          </a:xfrm>
          <a:prstGeom prst="straightConnector1">
            <a:avLst/>
          </a:prstGeom>
          <a:noFill/>
          <a:ln w="38100" cap="flat" cmpd="sng" algn="ctr">
            <a:solidFill>
              <a:schemeClr val="accent1"/>
            </a:solidFill>
            <a:prstDash val="sysDash"/>
            <a:round/>
            <a:headEnd type="none" w="med" len="med"/>
            <a:tailEnd type="none" w="med" len="med"/>
          </a:ln>
          <a:effectLst/>
        </p:spPr>
      </p:cxnSp>
      <p:sp>
        <p:nvSpPr>
          <p:cNvPr id="86" name="TextBox 85"/>
          <p:cNvSpPr txBox="1"/>
          <p:nvPr/>
        </p:nvSpPr>
        <p:spPr>
          <a:xfrm>
            <a:off x="5005335" y="4767588"/>
            <a:ext cx="1616361" cy="535018"/>
          </a:xfrm>
          <a:prstGeom prst="rect">
            <a:avLst/>
          </a:prstGeom>
          <a:noFill/>
        </p:spPr>
        <p:txBody>
          <a:bodyPr wrap="square" rtlCol="0">
            <a:spAutoFit/>
          </a:bodyPr>
          <a:lstStyle/>
          <a:p>
            <a:pPr marL="0" marR="0" lvl="0" indent="0" algn="l" defTabSz="931881" rtl="0" eaLnBrk="1" fontAlgn="auto" latinLnBrk="0" hangingPunct="1">
              <a:lnSpc>
                <a:spcPct val="90000"/>
              </a:lnSpc>
              <a:spcBef>
                <a:spcPts val="0"/>
              </a:spcBef>
              <a:spcAft>
                <a:spcPts val="0"/>
              </a:spcAft>
              <a:buClrTx/>
              <a:buSzTx/>
              <a:buFontTx/>
              <a:buNone/>
              <a:tabLst/>
              <a:defRPr/>
            </a:pPr>
            <a:r>
              <a:rPr kumimoji="0" lang="en-US" sz="1598"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0" scaled="0"/>
                </a:gradFill>
                <a:effectLst/>
                <a:uLnTx/>
                <a:uFillTx/>
                <a:latin typeface="Segoe UI"/>
                <a:ea typeface="+mn-ea"/>
                <a:cs typeface="+mn-cs"/>
              </a:rPr>
              <a:t>Limited or no connectivity</a:t>
            </a:r>
          </a:p>
        </p:txBody>
      </p:sp>
      <p:grpSp>
        <p:nvGrpSpPr>
          <p:cNvPr id="20" name="Group 19"/>
          <p:cNvGrpSpPr/>
          <p:nvPr/>
        </p:nvGrpSpPr>
        <p:grpSpPr>
          <a:xfrm>
            <a:off x="2483996" y="556178"/>
            <a:ext cx="1146120" cy="1026512"/>
            <a:chOff x="2913320" y="574325"/>
            <a:chExt cx="1146445" cy="1026803"/>
          </a:xfrm>
        </p:grpSpPr>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242" y="574325"/>
              <a:ext cx="536601" cy="536602"/>
            </a:xfrm>
            <a:prstGeom prst="rect">
              <a:avLst/>
            </a:prstGeom>
          </p:spPr>
        </p:pic>
        <p:sp>
          <p:nvSpPr>
            <p:cNvPr id="88" name="TextBox 87"/>
            <p:cNvSpPr txBox="1"/>
            <p:nvPr/>
          </p:nvSpPr>
          <p:spPr>
            <a:xfrm>
              <a:off x="2913320" y="1121374"/>
              <a:ext cx="1146445" cy="479754"/>
            </a:xfrm>
            <a:prstGeom prst="rect">
              <a:avLst/>
            </a:prstGeom>
            <a:noFill/>
          </p:spPr>
          <p:txBody>
            <a:bodyPr wrap="square"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gradFill>
                    <a:gsLst>
                      <a:gs pos="0">
                        <a:srgbClr val="353535">
                          <a:lumMod val="60000"/>
                          <a:lumOff val="40000"/>
                        </a:srgbClr>
                      </a:gs>
                      <a:gs pos="100000">
                        <a:srgbClr val="353535">
                          <a:lumMod val="60000"/>
                          <a:lumOff val="40000"/>
                        </a:srgbClr>
                      </a:gs>
                    </a:gsLst>
                  </a:gradFill>
                  <a:effectLst/>
                  <a:uLnTx/>
                  <a:uFillTx/>
                  <a:latin typeface="Segoe UI"/>
                  <a:ea typeface="+mn-ea"/>
                  <a:cs typeface="+mn-cs"/>
                </a:rPr>
                <a:t>Aggregated analysis</a:t>
              </a:r>
            </a:p>
          </p:txBody>
        </p:sp>
      </p:grpSp>
      <p:grpSp>
        <p:nvGrpSpPr>
          <p:cNvPr id="19" name="Group 18"/>
          <p:cNvGrpSpPr/>
          <p:nvPr/>
        </p:nvGrpSpPr>
        <p:grpSpPr>
          <a:xfrm>
            <a:off x="3642567" y="529503"/>
            <a:ext cx="1129213" cy="1037660"/>
            <a:chOff x="4072219" y="522093"/>
            <a:chExt cx="1129533" cy="1037954"/>
          </a:xfrm>
        </p:grpSpPr>
        <p:sp>
          <p:nvSpPr>
            <p:cNvPr id="87" name="TextBox 86"/>
            <p:cNvSpPr txBox="1"/>
            <p:nvPr/>
          </p:nvSpPr>
          <p:spPr>
            <a:xfrm>
              <a:off x="4072219" y="1080293"/>
              <a:ext cx="1129533" cy="479754"/>
            </a:xfrm>
            <a:prstGeom prst="rect">
              <a:avLst/>
            </a:prstGeom>
            <a:noFill/>
          </p:spPr>
          <p:txBody>
            <a:bodyPr wrap="square"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gradFill>
                    <a:gsLst>
                      <a:gs pos="0">
                        <a:srgbClr val="353535">
                          <a:lumMod val="60000"/>
                          <a:lumOff val="40000"/>
                        </a:srgbClr>
                      </a:gs>
                      <a:gs pos="100000">
                        <a:srgbClr val="353535">
                          <a:lumMod val="60000"/>
                          <a:lumOff val="40000"/>
                        </a:srgbClr>
                      </a:gs>
                    </a:gsLst>
                  </a:gradFill>
                  <a:effectLst/>
                  <a:uLnTx/>
                  <a:uFillTx/>
                  <a:latin typeface="Segoe UI"/>
                  <a:ea typeface="+mn-ea"/>
                  <a:cs typeface="+mn-cs"/>
                </a:rPr>
                <a:t>Data collection</a:t>
              </a:r>
            </a:p>
          </p:txBody>
        </p:sp>
        <p:pic>
          <p:nvPicPr>
            <p:cNvPr id="95" name="Picture 9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870" y="522093"/>
              <a:ext cx="581935" cy="581935"/>
            </a:xfrm>
            <a:prstGeom prst="rect">
              <a:avLst/>
            </a:prstGeom>
          </p:spPr>
        </p:pic>
      </p:grpSp>
      <p:sp>
        <p:nvSpPr>
          <p:cNvPr id="3" name="Text Placeholder 2"/>
          <p:cNvSpPr>
            <a:spLocks noGrp="1"/>
          </p:cNvSpPr>
          <p:nvPr>
            <p:ph type="body" sz="quarter" idx="4294967295"/>
          </p:nvPr>
        </p:nvSpPr>
        <p:spPr>
          <a:xfrm>
            <a:off x="7405689" y="781050"/>
            <a:ext cx="4756150" cy="5002213"/>
          </a:xfrm>
        </p:spPr>
        <p:txBody>
          <a:bodyPr anchor="ctr" anchorCtr="0">
            <a:noAutofit/>
          </a:bodyPr>
          <a:lstStyle/>
          <a:p>
            <a:pPr marL="0" indent="0">
              <a:buNone/>
            </a:pPr>
            <a:r>
              <a:rPr lang="en-US" sz="2400" dirty="0">
                <a:latin typeface="+mn-lt"/>
              </a:rPr>
              <a:t>Use Azure Stack Hub for:</a:t>
            </a:r>
          </a:p>
          <a:p>
            <a:pPr marL="228600" lvl="2"/>
            <a:r>
              <a:rPr lang="en-US" sz="2000" dirty="0">
                <a:latin typeface="+mn-lt"/>
              </a:rPr>
              <a:t>Real-time latency requirements </a:t>
            </a:r>
          </a:p>
          <a:p>
            <a:pPr marL="228600" lvl="2"/>
            <a:r>
              <a:rPr lang="en-US" sz="2000" dirty="0">
                <a:latin typeface="+mn-lt"/>
              </a:rPr>
              <a:t>Connectivity issues</a:t>
            </a:r>
          </a:p>
          <a:p>
            <a:pPr marL="228600" lvl="2"/>
            <a:r>
              <a:rPr lang="en-US" sz="2000" dirty="0">
                <a:latin typeface="+mn-lt"/>
              </a:rPr>
              <a:t>Local data processing </a:t>
            </a:r>
          </a:p>
          <a:p>
            <a:pPr marL="0" indent="0">
              <a:spcBef>
                <a:spcPts val="1200"/>
              </a:spcBef>
              <a:buNone/>
            </a:pPr>
            <a:r>
              <a:rPr lang="en-US" sz="2400" dirty="0">
                <a:latin typeface="+mn-lt"/>
              </a:rPr>
              <a:t>Use Azure for aggregate analytics and big data modelling </a:t>
            </a:r>
          </a:p>
          <a:p>
            <a:pPr marL="0" indent="0">
              <a:spcBef>
                <a:spcPts val="1200"/>
              </a:spcBef>
              <a:buNone/>
            </a:pPr>
            <a:r>
              <a:rPr lang="en-US" sz="2400" dirty="0">
                <a:latin typeface="+mn-lt"/>
              </a:rPr>
              <a:t>Common application logic across both, connected, or disconnected</a:t>
            </a:r>
          </a:p>
        </p:txBody>
      </p:sp>
      <p:sp>
        <p:nvSpPr>
          <p:cNvPr id="4" name="Text Placeholder 3"/>
          <p:cNvSpPr>
            <a:spLocks noGrp="1"/>
          </p:cNvSpPr>
          <p:nvPr>
            <p:ph type="body" sz="quarter" idx="4294967295"/>
          </p:nvPr>
        </p:nvSpPr>
        <p:spPr>
          <a:xfrm>
            <a:off x="2655888" y="6015038"/>
            <a:ext cx="9780587" cy="682625"/>
          </a:xfrm>
        </p:spPr>
        <p:txBody>
          <a:bodyPr lIns="0"/>
          <a:lstStyle/>
          <a:p>
            <a:pPr marL="0" indent="0">
              <a:buNone/>
            </a:pPr>
            <a:r>
              <a:rPr lang="en-US">
                <a:gradFill>
                  <a:gsLst>
                    <a:gs pos="1250">
                      <a:schemeClr val="bg1"/>
                    </a:gs>
                    <a:gs pos="100000">
                      <a:schemeClr val="bg1"/>
                    </a:gs>
                  </a:gsLst>
                  <a:lin ang="5400000" scaled="0"/>
                </a:gradFill>
              </a:rPr>
              <a:t>Edge and disconnected solutions</a:t>
            </a:r>
          </a:p>
        </p:txBody>
      </p:sp>
      <p:sp>
        <p:nvSpPr>
          <p:cNvPr id="156" name="TextBox 155"/>
          <p:cNvSpPr txBox="1"/>
          <p:nvPr/>
        </p:nvSpPr>
        <p:spPr>
          <a:xfrm>
            <a:off x="5005333" y="3920509"/>
            <a:ext cx="1895033" cy="535018"/>
          </a:xfrm>
          <a:prstGeom prst="rect">
            <a:avLst/>
          </a:prstGeom>
          <a:noFill/>
        </p:spPr>
        <p:txBody>
          <a:bodyPr wrap="square" rtlCol="0">
            <a:spAutoFit/>
          </a:bodyPr>
          <a:lstStyle/>
          <a:p>
            <a:pPr marL="0" marR="0" lvl="0" indent="0" algn="l" defTabSz="931881" rtl="0" eaLnBrk="1" fontAlgn="auto" latinLnBrk="0" hangingPunct="1">
              <a:lnSpc>
                <a:spcPct val="90000"/>
              </a:lnSpc>
              <a:spcBef>
                <a:spcPts val="0"/>
              </a:spcBef>
              <a:spcAft>
                <a:spcPts val="0"/>
              </a:spcAft>
              <a:buClrTx/>
              <a:buSzTx/>
              <a:buFontTx/>
              <a:buNone/>
              <a:tabLst/>
              <a:defRPr/>
            </a:pPr>
            <a:r>
              <a:rPr kumimoji="0" lang="en-US" sz="1598"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0" scaled="0"/>
                </a:gradFill>
                <a:effectLst/>
                <a:uLnTx/>
                <a:uFillTx/>
                <a:latin typeface="Segoe UI"/>
                <a:ea typeface="+mn-ea"/>
                <a:cs typeface="+mn-cs"/>
              </a:rPr>
              <a:t>Local data processing</a:t>
            </a:r>
          </a:p>
        </p:txBody>
      </p:sp>
      <p:grpSp>
        <p:nvGrpSpPr>
          <p:cNvPr id="81" name="Group 80"/>
          <p:cNvGrpSpPr/>
          <p:nvPr/>
        </p:nvGrpSpPr>
        <p:grpSpPr>
          <a:xfrm>
            <a:off x="2063254" y="4567107"/>
            <a:ext cx="336216" cy="313682"/>
            <a:chOff x="606666" y="5954172"/>
            <a:chExt cx="405556" cy="409026"/>
          </a:xfrm>
        </p:grpSpPr>
        <p:cxnSp>
          <p:nvCxnSpPr>
            <p:cNvPr id="133" name="Straight Arrow Connector 132"/>
            <p:cNvCxnSpPr>
              <a:cxnSpLocks/>
            </p:cNvCxnSpPr>
            <p:nvPr/>
          </p:nvCxnSpPr>
          <p:spPr>
            <a:xfrm flipH="1" flipV="1">
              <a:off x="606666" y="5954174"/>
              <a:ext cx="7374" cy="409024"/>
            </a:xfrm>
            <a:prstGeom prst="straightConnector1">
              <a:avLst/>
            </a:prstGeom>
            <a:noFill/>
            <a:ln w="12700" cap="flat" cmpd="sng" algn="ctr">
              <a:solidFill>
                <a:schemeClr val="tx2"/>
              </a:solidFill>
              <a:prstDash val="solid"/>
              <a:tailEnd type="triangle"/>
            </a:ln>
            <a:effectLst/>
          </p:spPr>
        </p:cxnSp>
        <p:cxnSp>
          <p:nvCxnSpPr>
            <p:cNvPr id="134" name="Straight Arrow Connector 133"/>
            <p:cNvCxnSpPr>
              <a:cxnSpLocks/>
            </p:cNvCxnSpPr>
            <p:nvPr/>
          </p:nvCxnSpPr>
          <p:spPr>
            <a:xfrm flipH="1" flipV="1">
              <a:off x="802121" y="5954172"/>
              <a:ext cx="7374" cy="409024"/>
            </a:xfrm>
            <a:prstGeom prst="straightConnector1">
              <a:avLst/>
            </a:prstGeom>
            <a:noFill/>
            <a:ln w="12700" cap="flat" cmpd="sng" algn="ctr">
              <a:solidFill>
                <a:schemeClr val="tx2"/>
              </a:solidFill>
              <a:prstDash val="solid"/>
              <a:tailEnd type="triangle"/>
            </a:ln>
            <a:effectLst/>
          </p:spPr>
        </p:cxnSp>
        <p:cxnSp>
          <p:nvCxnSpPr>
            <p:cNvPr id="135" name="Straight Arrow Connector 134"/>
            <p:cNvCxnSpPr>
              <a:cxnSpLocks/>
            </p:cNvCxnSpPr>
            <p:nvPr/>
          </p:nvCxnSpPr>
          <p:spPr>
            <a:xfrm flipH="1" flipV="1">
              <a:off x="1004848" y="5954172"/>
              <a:ext cx="7374" cy="409024"/>
            </a:xfrm>
            <a:prstGeom prst="straightConnector1">
              <a:avLst/>
            </a:prstGeom>
            <a:noFill/>
            <a:ln w="12700" cap="flat" cmpd="sng" algn="ctr">
              <a:solidFill>
                <a:schemeClr val="tx2"/>
              </a:solidFill>
              <a:prstDash val="solid"/>
              <a:tailEnd type="triangle"/>
            </a:ln>
            <a:effectLst/>
          </p:spPr>
        </p:cxnSp>
      </p:grpSp>
      <p:grpSp>
        <p:nvGrpSpPr>
          <p:cNvPr id="61" name="Group 60"/>
          <p:cNvGrpSpPr>
            <a:grpSpLocks noChangeAspect="1"/>
          </p:cNvGrpSpPr>
          <p:nvPr/>
        </p:nvGrpSpPr>
        <p:grpSpPr>
          <a:xfrm>
            <a:off x="1783372" y="4013293"/>
            <a:ext cx="895977" cy="497124"/>
            <a:chOff x="2842072" y="1610016"/>
            <a:chExt cx="6765837" cy="3753950"/>
          </a:xfrm>
          <a:solidFill>
            <a:srgbClr val="002060"/>
          </a:solidFill>
        </p:grpSpPr>
        <p:grpSp>
          <p:nvGrpSpPr>
            <p:cNvPr id="62" name="Group 61"/>
            <p:cNvGrpSpPr/>
            <p:nvPr/>
          </p:nvGrpSpPr>
          <p:grpSpPr>
            <a:xfrm>
              <a:off x="2842072" y="1610016"/>
              <a:ext cx="6765837" cy="3753950"/>
              <a:chOff x="2842072" y="1610016"/>
              <a:chExt cx="6765837" cy="3753950"/>
            </a:xfrm>
            <a:grpFill/>
          </p:grpSpPr>
          <p:sp>
            <p:nvSpPr>
              <p:cNvPr id="65"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66" name="Oval 65"/>
              <p:cNvSpPr/>
              <p:nvPr/>
            </p:nvSpPr>
            <p:spPr bwMode="auto">
              <a:xfrm flipV="1">
                <a:off x="4593856" y="1610016"/>
                <a:ext cx="3199495" cy="319949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67" name="Oval 66"/>
              <p:cNvSpPr/>
              <p:nvPr/>
            </p:nvSpPr>
            <p:spPr bwMode="auto">
              <a:xfrm rot="6300000">
                <a:off x="2842072" y="3809927"/>
                <a:ext cx="1554039" cy="1554039"/>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68" name="Oval 67"/>
              <p:cNvSpPr/>
              <p:nvPr/>
            </p:nvSpPr>
            <p:spPr bwMode="auto">
              <a:xfrm rot="7200000">
                <a:off x="3705588" y="2745525"/>
                <a:ext cx="1828282" cy="182828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63" name="Azure Stack"/>
            <p:cNvSpPr txBox="1"/>
            <p:nvPr/>
          </p:nvSpPr>
          <p:spPr>
            <a:xfrm>
              <a:off x="4817543" y="2945213"/>
              <a:ext cx="2900852" cy="2172557"/>
            </a:xfrm>
            <a:prstGeom prst="rect">
              <a:avLst/>
            </a:prstGeom>
            <a:solidFill>
              <a:schemeClr val="accent1"/>
            </a:solidFill>
          </p:spPr>
          <p:txBody>
            <a:bodyPr wrap="none" lIns="0" tIns="0" rIns="0" bIns="0" rtlCol="0">
              <a:spAutoFit/>
            </a:bodyPr>
            <a:lstStyle/>
            <a:p>
              <a:pPr marL="0" marR="0" lvl="0" indent="0" algn="ctr" defTabSz="930789" rtl="0" eaLnBrk="0" fontAlgn="base" latinLnBrk="0" hangingPunct="0">
                <a:lnSpc>
                  <a:spcPts val="1098"/>
                </a:lnSpc>
                <a:spcBef>
                  <a:spcPct val="0"/>
                </a:spcBef>
                <a:spcAft>
                  <a:spcPts val="600"/>
                </a:spcAft>
                <a:buClrTx/>
                <a:buSzTx/>
                <a:buFontTx/>
                <a:buNone/>
                <a:tabLst/>
                <a:defRPr/>
              </a:pP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Stack</a:t>
              </a:r>
            </a:p>
          </p:txBody>
        </p:sp>
      </p:grpSp>
      <p:pic>
        <p:nvPicPr>
          <p:cNvPr id="157" name="Picture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3177" y="3333335"/>
            <a:ext cx="756367" cy="757999"/>
          </a:xfrm>
          <a:prstGeom prst="rect">
            <a:avLst/>
          </a:prstGeom>
        </p:spPr>
      </p:pic>
      <p:sp>
        <p:nvSpPr>
          <p:cNvPr id="161" name="Freeform 137"/>
          <p:cNvSpPr>
            <a:spLocks noChangeAspect="1"/>
          </p:cNvSpPr>
          <p:nvPr/>
        </p:nvSpPr>
        <p:spPr bwMode="black">
          <a:xfrm>
            <a:off x="2014780" y="4930027"/>
            <a:ext cx="433164" cy="40154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tx1"/>
          </a:solidFill>
          <a:ln>
            <a:noFill/>
          </a:ln>
        </p:spPr>
        <p:txBody>
          <a:bodyPr vert="horz" wrap="square" lIns="93251" tIns="46625" rIns="93251" bIns="46625"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9" name="Group 88"/>
          <p:cNvGrpSpPr/>
          <p:nvPr/>
        </p:nvGrpSpPr>
        <p:grpSpPr>
          <a:xfrm>
            <a:off x="3118540" y="4564293"/>
            <a:ext cx="336216" cy="313019"/>
            <a:chOff x="606666" y="5954172"/>
            <a:chExt cx="405556" cy="409026"/>
          </a:xfrm>
        </p:grpSpPr>
        <p:cxnSp>
          <p:nvCxnSpPr>
            <p:cNvPr id="106" name="Straight Arrow Connector 105"/>
            <p:cNvCxnSpPr>
              <a:cxnSpLocks/>
            </p:cNvCxnSpPr>
            <p:nvPr/>
          </p:nvCxnSpPr>
          <p:spPr>
            <a:xfrm flipH="1" flipV="1">
              <a:off x="606666" y="5954174"/>
              <a:ext cx="7374" cy="409024"/>
            </a:xfrm>
            <a:prstGeom prst="straightConnector1">
              <a:avLst/>
            </a:prstGeom>
            <a:noFill/>
            <a:ln w="12700" cap="flat" cmpd="sng" algn="ctr">
              <a:solidFill>
                <a:schemeClr val="tx2"/>
              </a:solidFill>
              <a:prstDash val="solid"/>
              <a:tailEnd type="triangle"/>
            </a:ln>
            <a:effectLst/>
          </p:spPr>
        </p:cxnSp>
        <p:cxnSp>
          <p:nvCxnSpPr>
            <p:cNvPr id="107" name="Straight Arrow Connector 106"/>
            <p:cNvCxnSpPr>
              <a:cxnSpLocks/>
            </p:cNvCxnSpPr>
            <p:nvPr/>
          </p:nvCxnSpPr>
          <p:spPr>
            <a:xfrm flipH="1" flipV="1">
              <a:off x="802121" y="5954172"/>
              <a:ext cx="7374" cy="409024"/>
            </a:xfrm>
            <a:prstGeom prst="straightConnector1">
              <a:avLst/>
            </a:prstGeom>
            <a:noFill/>
            <a:ln w="12700" cap="flat" cmpd="sng" algn="ctr">
              <a:solidFill>
                <a:schemeClr val="tx2"/>
              </a:solidFill>
              <a:prstDash val="solid"/>
              <a:tailEnd type="triangle"/>
            </a:ln>
            <a:effectLst/>
          </p:spPr>
        </p:cxnSp>
        <p:cxnSp>
          <p:nvCxnSpPr>
            <p:cNvPr id="111" name="Straight Arrow Connector 110"/>
            <p:cNvCxnSpPr>
              <a:cxnSpLocks/>
            </p:cNvCxnSpPr>
            <p:nvPr/>
          </p:nvCxnSpPr>
          <p:spPr>
            <a:xfrm flipH="1" flipV="1">
              <a:off x="1004848" y="5954172"/>
              <a:ext cx="7374" cy="409024"/>
            </a:xfrm>
            <a:prstGeom prst="straightConnector1">
              <a:avLst/>
            </a:prstGeom>
            <a:noFill/>
            <a:ln w="12700" cap="flat" cmpd="sng" algn="ctr">
              <a:solidFill>
                <a:schemeClr val="tx2"/>
              </a:solidFill>
              <a:prstDash val="solid"/>
              <a:tailEnd type="triangle"/>
            </a:ln>
            <a:effectLst/>
          </p:spPr>
        </p:cxnSp>
      </p:grpSp>
      <p:grpSp>
        <p:nvGrpSpPr>
          <p:cNvPr id="94" name="Group 93"/>
          <p:cNvGrpSpPr/>
          <p:nvPr/>
        </p:nvGrpSpPr>
        <p:grpSpPr>
          <a:xfrm>
            <a:off x="2838658" y="4013293"/>
            <a:ext cx="895977" cy="497124"/>
            <a:chOff x="2842072" y="1610016"/>
            <a:chExt cx="6765837" cy="3753950"/>
          </a:xfrm>
          <a:solidFill>
            <a:srgbClr val="002060"/>
          </a:solidFill>
        </p:grpSpPr>
        <p:sp>
          <p:nvSpPr>
            <p:cNvPr id="102"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3" name="Oval 102"/>
            <p:cNvSpPr/>
            <p:nvPr/>
          </p:nvSpPr>
          <p:spPr bwMode="auto">
            <a:xfrm flipV="1">
              <a:off x="4593856" y="1610016"/>
              <a:ext cx="3199495" cy="3199492"/>
            </a:xfrm>
            <a:prstGeom prst="ellipse">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non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4" name="Oval 103"/>
            <p:cNvSpPr/>
            <p:nvPr/>
          </p:nvSpPr>
          <p:spPr bwMode="auto">
            <a:xfrm rot="6300000">
              <a:off x="2842072" y="3809927"/>
              <a:ext cx="1554039" cy="1554039"/>
            </a:xfrm>
            <a:prstGeom prst="ellipse">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non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5" name="Oval 104"/>
            <p:cNvSpPr/>
            <p:nvPr/>
          </p:nvSpPr>
          <p:spPr bwMode="auto">
            <a:xfrm rot="7200000">
              <a:off x="3705588" y="2745525"/>
              <a:ext cx="1828282" cy="1828282"/>
            </a:xfrm>
            <a:prstGeom prst="ellipse">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non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8463" y="3333335"/>
            <a:ext cx="756367" cy="757999"/>
          </a:xfrm>
          <a:prstGeom prst="rect">
            <a:avLst/>
          </a:prstGeom>
        </p:spPr>
      </p:pic>
      <p:sp>
        <p:nvSpPr>
          <p:cNvPr id="93" name="Freeform 137"/>
          <p:cNvSpPr>
            <a:spLocks noChangeAspect="1"/>
          </p:cNvSpPr>
          <p:nvPr/>
        </p:nvSpPr>
        <p:spPr bwMode="black">
          <a:xfrm>
            <a:off x="3070065" y="4930027"/>
            <a:ext cx="433164" cy="40154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tx1"/>
          </a:solidFill>
          <a:ln>
            <a:noFill/>
          </a:ln>
        </p:spPr>
        <p:txBody>
          <a:bodyPr vert="horz" wrap="square" lIns="93251" tIns="46625" rIns="93251" bIns="46625"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p:cNvGrpSpPr/>
          <p:nvPr/>
        </p:nvGrpSpPr>
        <p:grpSpPr>
          <a:xfrm>
            <a:off x="4173827" y="4564293"/>
            <a:ext cx="336216" cy="313017"/>
            <a:chOff x="606666" y="5954172"/>
            <a:chExt cx="405556" cy="409026"/>
          </a:xfrm>
        </p:grpSpPr>
        <p:cxnSp>
          <p:nvCxnSpPr>
            <p:cNvPr id="151" name="Straight Arrow Connector 150"/>
            <p:cNvCxnSpPr>
              <a:cxnSpLocks/>
            </p:cNvCxnSpPr>
            <p:nvPr/>
          </p:nvCxnSpPr>
          <p:spPr>
            <a:xfrm flipH="1" flipV="1">
              <a:off x="606666" y="5954174"/>
              <a:ext cx="7374" cy="409024"/>
            </a:xfrm>
            <a:prstGeom prst="straightConnector1">
              <a:avLst/>
            </a:prstGeom>
            <a:noFill/>
            <a:ln w="12700" cap="flat" cmpd="sng" algn="ctr">
              <a:solidFill>
                <a:schemeClr val="tx2"/>
              </a:solidFill>
              <a:prstDash val="solid"/>
              <a:tailEnd type="triangle"/>
            </a:ln>
            <a:effectLst/>
          </p:spPr>
        </p:cxnSp>
        <p:cxnSp>
          <p:nvCxnSpPr>
            <p:cNvPr id="152" name="Straight Arrow Connector 151"/>
            <p:cNvCxnSpPr>
              <a:cxnSpLocks/>
            </p:cNvCxnSpPr>
            <p:nvPr/>
          </p:nvCxnSpPr>
          <p:spPr>
            <a:xfrm flipH="1" flipV="1">
              <a:off x="802121" y="5954172"/>
              <a:ext cx="7374" cy="409024"/>
            </a:xfrm>
            <a:prstGeom prst="straightConnector1">
              <a:avLst/>
            </a:prstGeom>
            <a:noFill/>
            <a:ln w="12700" cap="flat" cmpd="sng" algn="ctr">
              <a:solidFill>
                <a:schemeClr val="tx2"/>
              </a:solidFill>
              <a:prstDash val="solid"/>
              <a:tailEnd type="triangle"/>
            </a:ln>
            <a:effectLst/>
          </p:spPr>
        </p:cxnSp>
        <p:cxnSp>
          <p:nvCxnSpPr>
            <p:cNvPr id="153" name="Straight Arrow Connector 152"/>
            <p:cNvCxnSpPr>
              <a:cxnSpLocks/>
            </p:cNvCxnSpPr>
            <p:nvPr/>
          </p:nvCxnSpPr>
          <p:spPr>
            <a:xfrm flipH="1" flipV="1">
              <a:off x="1004848" y="5954172"/>
              <a:ext cx="7374" cy="409024"/>
            </a:xfrm>
            <a:prstGeom prst="straightConnector1">
              <a:avLst/>
            </a:prstGeom>
            <a:noFill/>
            <a:ln w="12700" cap="flat" cmpd="sng" algn="ctr">
              <a:solidFill>
                <a:schemeClr val="tx2"/>
              </a:solidFill>
              <a:prstDash val="solid"/>
              <a:tailEnd type="triangle"/>
            </a:ln>
            <a:effectLst/>
          </p:spPr>
        </p:cxnSp>
      </p:grpSp>
      <p:grpSp>
        <p:nvGrpSpPr>
          <p:cNvPr id="145" name="Group 144"/>
          <p:cNvGrpSpPr/>
          <p:nvPr/>
        </p:nvGrpSpPr>
        <p:grpSpPr>
          <a:xfrm>
            <a:off x="3893945" y="4013293"/>
            <a:ext cx="895977" cy="497124"/>
            <a:chOff x="2842072" y="1610016"/>
            <a:chExt cx="6765837" cy="3753950"/>
          </a:xfrm>
          <a:solidFill>
            <a:srgbClr val="002060"/>
          </a:solidFill>
        </p:grpSpPr>
        <p:sp>
          <p:nvSpPr>
            <p:cNvPr id="147"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8" name="Oval 147"/>
            <p:cNvSpPr/>
            <p:nvPr/>
          </p:nvSpPr>
          <p:spPr bwMode="auto">
            <a:xfrm flipV="1">
              <a:off x="4593856" y="1610016"/>
              <a:ext cx="3199495" cy="319949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9" name="Oval 148"/>
            <p:cNvSpPr/>
            <p:nvPr/>
          </p:nvSpPr>
          <p:spPr bwMode="auto">
            <a:xfrm rot="6300000">
              <a:off x="2842072" y="3809927"/>
              <a:ext cx="1554039" cy="1554039"/>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0" name="Oval 149"/>
            <p:cNvSpPr/>
            <p:nvPr/>
          </p:nvSpPr>
          <p:spPr bwMode="auto">
            <a:xfrm rot="7200000">
              <a:off x="3705588" y="2745525"/>
              <a:ext cx="1828282" cy="182828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3750" y="3333335"/>
            <a:ext cx="756367" cy="757999"/>
          </a:xfrm>
          <a:prstGeom prst="rect">
            <a:avLst/>
          </a:prstGeom>
        </p:spPr>
      </p:pic>
      <p:sp>
        <p:nvSpPr>
          <p:cNvPr id="144" name="Freeform 137"/>
          <p:cNvSpPr>
            <a:spLocks noChangeAspect="1"/>
          </p:cNvSpPr>
          <p:nvPr/>
        </p:nvSpPr>
        <p:spPr bwMode="black">
          <a:xfrm>
            <a:off x="4125353" y="4930027"/>
            <a:ext cx="433164" cy="40154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tx1"/>
          </a:solidFill>
          <a:ln>
            <a:noFill/>
          </a:ln>
        </p:spPr>
        <p:txBody>
          <a:bodyPr vert="horz" wrap="square" lIns="93251" tIns="46625" rIns="93251" bIns="46625"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55" name="Straight Arrow Connector 154"/>
          <p:cNvCxnSpPr>
            <a:cxnSpLocks/>
          </p:cNvCxnSpPr>
          <p:nvPr/>
        </p:nvCxnSpPr>
        <p:spPr>
          <a:xfrm flipH="1">
            <a:off x="4095903" y="1495416"/>
            <a:ext cx="873300" cy="609548"/>
          </a:xfrm>
          <a:prstGeom prst="straightConnector1">
            <a:avLst/>
          </a:prstGeom>
          <a:noFill/>
          <a:ln w="38100" cap="flat" cmpd="sng" algn="ctr">
            <a:solidFill>
              <a:schemeClr val="accent1"/>
            </a:solidFill>
            <a:prstDash val="sysDash"/>
            <a:round/>
            <a:headEnd type="none" w="med" len="med"/>
            <a:tailEnd type="none" w="med" len="med"/>
          </a:ln>
          <a:effectLst/>
        </p:spPr>
      </p:cxnSp>
      <p:cxnSp>
        <p:nvCxnSpPr>
          <p:cNvPr id="158" name="Straight Arrow Connector 157"/>
          <p:cNvCxnSpPr>
            <a:cxnSpLocks/>
          </p:cNvCxnSpPr>
          <p:nvPr/>
        </p:nvCxnSpPr>
        <p:spPr>
          <a:xfrm rot="16200000" flipH="1" flipV="1">
            <a:off x="3588390" y="660990"/>
            <a:ext cx="6113" cy="339089"/>
          </a:xfrm>
          <a:prstGeom prst="straightConnector1">
            <a:avLst/>
          </a:prstGeom>
          <a:noFill/>
          <a:ln w="9525" cap="flat" cmpd="sng" algn="ctr">
            <a:solidFill>
              <a:schemeClr val="bg1">
                <a:lumMod val="75000"/>
              </a:schemeClr>
            </a:solidFill>
            <a:prstDash val="solid"/>
            <a:tailEnd type="triangle"/>
          </a:ln>
          <a:effectLst/>
        </p:spPr>
      </p:cxnSp>
      <p:sp>
        <p:nvSpPr>
          <p:cNvPr id="82" name="Azure Stack"/>
          <p:cNvSpPr txBox="1"/>
          <p:nvPr/>
        </p:nvSpPr>
        <p:spPr>
          <a:xfrm>
            <a:off x="3098245" y="4190107"/>
            <a:ext cx="384150" cy="287705"/>
          </a:xfrm>
          <a:prstGeom prst="rect">
            <a:avLst/>
          </a:prstGeom>
          <a:solidFill>
            <a:schemeClr val="accent1"/>
          </a:solidFill>
        </p:spPr>
        <p:txBody>
          <a:bodyPr wrap="none" lIns="0" tIns="0" rIns="0" bIns="0" rtlCol="0">
            <a:spAutoFit/>
          </a:bodyPr>
          <a:lstStyle/>
          <a:p>
            <a:pPr marL="0" marR="0" lvl="0" indent="0" algn="ctr" defTabSz="930789" rtl="0" eaLnBrk="0" fontAlgn="base" latinLnBrk="0" hangingPunct="0">
              <a:lnSpc>
                <a:spcPts val="1098"/>
              </a:lnSpc>
              <a:spcBef>
                <a:spcPct val="0"/>
              </a:spcBef>
              <a:spcAft>
                <a:spcPts val="600"/>
              </a:spcAft>
              <a:buClrTx/>
              <a:buSzTx/>
              <a:buFontTx/>
              <a:buNone/>
              <a:tabLst/>
              <a:defRPr/>
            </a:pP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83" name="Azure Stack"/>
          <p:cNvSpPr txBox="1"/>
          <p:nvPr/>
        </p:nvSpPr>
        <p:spPr>
          <a:xfrm>
            <a:off x="4150458" y="4190107"/>
            <a:ext cx="384150" cy="287705"/>
          </a:xfrm>
          <a:prstGeom prst="rect">
            <a:avLst/>
          </a:prstGeom>
          <a:noFill/>
        </p:spPr>
        <p:txBody>
          <a:bodyPr wrap="none" lIns="0" tIns="0" rIns="0" bIns="0" rtlCol="0">
            <a:spAutoFit/>
          </a:bodyPr>
          <a:lstStyle/>
          <a:p>
            <a:pPr marL="0" marR="0" lvl="0" indent="0" algn="ctr" defTabSz="930789" rtl="0" eaLnBrk="0" fontAlgn="base" latinLnBrk="0" hangingPunct="0">
              <a:lnSpc>
                <a:spcPts val="1098"/>
              </a:lnSpc>
              <a:spcBef>
                <a:spcPct val="0"/>
              </a:spcBef>
              <a:spcAft>
                <a:spcPts val="600"/>
              </a:spcAft>
              <a:buClrTx/>
              <a:buSzTx/>
              <a:buFontTx/>
              <a:buNone/>
              <a:tabLst/>
              <a:defRPr/>
            </a:pP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92" name="Oval 91"/>
          <p:cNvSpPr/>
          <p:nvPr/>
        </p:nvSpPr>
        <p:spPr bwMode="auto">
          <a:xfrm>
            <a:off x="615291" y="5124715"/>
            <a:ext cx="1373748" cy="1371210"/>
          </a:xfrm>
          <a:prstGeom prst="ellipse">
            <a:avLst/>
          </a:prstGeom>
          <a:solidFill>
            <a:schemeClr val="accent1"/>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348" rtl="0" eaLnBrk="1" fontAlgn="base" latinLnBrk="0" hangingPunct="1">
              <a:lnSpc>
                <a:spcPct val="90000"/>
              </a:lnSpc>
              <a:spcBef>
                <a:spcPct val="0"/>
              </a:spcBef>
              <a:spcAft>
                <a:spcPct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p:cNvGrpSpPr/>
          <p:nvPr/>
        </p:nvGrpSpPr>
        <p:grpSpPr>
          <a:xfrm>
            <a:off x="827774" y="5428999"/>
            <a:ext cx="918482" cy="673110"/>
            <a:chOff x="3255963" y="4467225"/>
            <a:chExt cx="1935162" cy="1420812"/>
          </a:xfrm>
        </p:grpSpPr>
        <p:sp>
          <p:nvSpPr>
            <p:cNvPr id="118" name="Oval 5"/>
            <p:cNvSpPr>
              <a:spLocks noChangeArrowheads="1"/>
            </p:cNvSpPr>
            <p:nvPr/>
          </p:nvSpPr>
          <p:spPr bwMode="auto">
            <a:xfrm>
              <a:off x="3362325" y="4573588"/>
              <a:ext cx="249238" cy="249237"/>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6"/>
            <p:cNvSpPr>
              <a:spLocks noChangeArrowheads="1"/>
            </p:cNvSpPr>
            <p:nvPr/>
          </p:nvSpPr>
          <p:spPr bwMode="auto">
            <a:xfrm>
              <a:off x="3255963" y="4467225"/>
              <a:ext cx="460375" cy="46196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0" name="Oval 7"/>
            <p:cNvSpPr>
              <a:spLocks noChangeArrowheads="1"/>
            </p:cNvSpPr>
            <p:nvPr/>
          </p:nvSpPr>
          <p:spPr bwMode="auto">
            <a:xfrm>
              <a:off x="4335463" y="4605338"/>
              <a:ext cx="185738" cy="185737"/>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1" name="Oval 8"/>
            <p:cNvSpPr>
              <a:spLocks noChangeArrowheads="1"/>
            </p:cNvSpPr>
            <p:nvPr/>
          </p:nvSpPr>
          <p:spPr bwMode="auto">
            <a:xfrm>
              <a:off x="4257675" y="4527550"/>
              <a:ext cx="341313" cy="34131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Freeform 9"/>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Freeform 10"/>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Freeform 11"/>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Freeform 12"/>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13"/>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85555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0933B1F1-A8A2-47CF-B014-7BCFBA2AA0C9}"/>
              </a:ext>
            </a:extLst>
          </p:cNvPr>
          <p:cNvSpPr/>
          <p:nvPr/>
        </p:nvSpPr>
        <p:spPr bwMode="auto">
          <a:xfrm>
            <a:off x="-1" y="5783263"/>
            <a:ext cx="12436475" cy="1211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0" name="Freeform: Shape 639">
            <a:extLst>
              <a:ext uri="{FF2B5EF4-FFF2-40B4-BE49-F238E27FC236}">
                <a16:creationId xmlns:a16="http://schemas.microsoft.com/office/drawing/2014/main" id="{E8D5F7D6-9714-4A92-A1E1-C2B9AE2D89F7}"/>
              </a:ext>
            </a:extLst>
          </p:cNvPr>
          <p:cNvSpPr/>
          <p:nvPr/>
        </p:nvSpPr>
        <p:spPr bwMode="auto">
          <a:xfrm>
            <a:off x="2812750" y="1194443"/>
            <a:ext cx="5285682" cy="4588819"/>
          </a:xfrm>
          <a:custGeom>
            <a:avLst/>
            <a:gdLst>
              <a:gd name="connsiteX0" fmla="*/ 2749851 w 5285682"/>
              <a:gd name="connsiteY0" fmla="*/ 2257 h 4588819"/>
              <a:gd name="connsiteX1" fmla="*/ 4891956 w 5285682"/>
              <a:gd name="connsiteY1" fmla="*/ 1257478 h 4588819"/>
              <a:gd name="connsiteX2" fmla="*/ 5205802 w 5285682"/>
              <a:gd name="connsiteY2" fmla="*/ 1993958 h 4588819"/>
              <a:gd name="connsiteX3" fmla="*/ 4537319 w 5285682"/>
              <a:gd name="connsiteY3" fmla="*/ 4487928 h 4588819"/>
              <a:gd name="connsiteX4" fmla="*/ 4430799 w 5285682"/>
              <a:gd name="connsiteY4" fmla="*/ 4588819 h 4588819"/>
              <a:gd name="connsiteX5" fmla="*/ 855944 w 5285682"/>
              <a:gd name="connsiteY5" fmla="*/ 4588819 h 4588819"/>
              <a:gd name="connsiteX6" fmla="*/ 712532 w 5285682"/>
              <a:gd name="connsiteY6" fmla="*/ 4450010 h 4588819"/>
              <a:gd name="connsiteX7" fmla="*/ 395402 w 5285682"/>
              <a:gd name="connsiteY7" fmla="*/ 4029474 h 4588819"/>
              <a:gd name="connsiteX8" fmla="*/ 1255563 w 5285682"/>
              <a:gd name="connsiteY8" fmla="*/ 393728 h 4588819"/>
              <a:gd name="connsiteX9" fmla="*/ 2749851 w 5285682"/>
              <a:gd name="connsiteY9" fmla="*/ 2257 h 458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5682" h="4588819">
                <a:moveTo>
                  <a:pt x="2749851" y="2257"/>
                </a:moveTo>
                <a:cubicBezTo>
                  <a:pt x="3597477" y="37294"/>
                  <a:pt x="4413199" y="479137"/>
                  <a:pt x="4891956" y="1257478"/>
                </a:cubicBezTo>
                <a:cubicBezTo>
                  <a:pt x="5034651" y="1489233"/>
                  <a:pt x="5138848" y="1741014"/>
                  <a:pt x="5205802" y="1993958"/>
                </a:cubicBezTo>
                <a:cubicBezTo>
                  <a:pt x="5428671" y="2879136"/>
                  <a:pt x="5178662" y="3829032"/>
                  <a:pt x="4537319" y="4487928"/>
                </a:cubicBezTo>
                <a:lnTo>
                  <a:pt x="4430799" y="4588819"/>
                </a:lnTo>
                <a:lnTo>
                  <a:pt x="855944" y="4588819"/>
                </a:lnTo>
                <a:lnTo>
                  <a:pt x="712532" y="4450010"/>
                </a:lnTo>
                <a:cubicBezTo>
                  <a:pt x="594957" y="4323858"/>
                  <a:pt x="488614" y="4183606"/>
                  <a:pt x="395402" y="4029474"/>
                </a:cubicBezTo>
                <a:cubicBezTo>
                  <a:pt x="-373801" y="2788287"/>
                  <a:pt x="14307" y="1162910"/>
                  <a:pt x="1255563" y="393728"/>
                </a:cubicBezTo>
                <a:cubicBezTo>
                  <a:pt x="1721216" y="106663"/>
                  <a:pt x="2241276" y="-18765"/>
                  <a:pt x="2749851" y="2257"/>
                </a:cubicBezTo>
                <a:close/>
              </a:path>
            </a:pathLst>
          </a:custGeom>
          <a:solidFill>
            <a:srgbClr val="0078D7">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a:ea typeface="+mn-ea"/>
              <a:cs typeface="+mn-cs"/>
            </a:endParaRPr>
          </a:p>
        </p:txBody>
      </p:sp>
      <p:grpSp>
        <p:nvGrpSpPr>
          <p:cNvPr id="522" name="Group 521">
            <a:extLst>
              <a:ext uri="{FF2B5EF4-FFF2-40B4-BE49-F238E27FC236}">
                <a16:creationId xmlns:a16="http://schemas.microsoft.com/office/drawing/2014/main" id="{E00436E2-DAA0-4BFA-8D69-38E1565016F1}"/>
              </a:ext>
            </a:extLst>
          </p:cNvPr>
          <p:cNvGrpSpPr/>
          <p:nvPr/>
        </p:nvGrpSpPr>
        <p:grpSpPr>
          <a:xfrm>
            <a:off x="4011507" y="1079948"/>
            <a:ext cx="3943637" cy="4524673"/>
            <a:chOff x="4091643" y="1100766"/>
            <a:chExt cx="4023285" cy="4616057"/>
          </a:xfrm>
          <a:solidFill>
            <a:srgbClr val="BAD80A">
              <a:lumMod val="60000"/>
              <a:lumOff val="40000"/>
            </a:srgbClr>
          </a:solidFill>
        </p:grpSpPr>
        <p:sp>
          <p:nvSpPr>
            <p:cNvPr id="523" name="Freeform 7">
              <a:extLst>
                <a:ext uri="{FF2B5EF4-FFF2-40B4-BE49-F238E27FC236}">
                  <a16:creationId xmlns:a16="http://schemas.microsoft.com/office/drawing/2014/main" id="{148FD80D-0E1B-4751-82D9-09625420A1DF}"/>
                </a:ext>
              </a:extLst>
            </p:cNvPr>
            <p:cNvSpPr>
              <a:spLocks/>
            </p:cNvSpPr>
            <p:nvPr/>
          </p:nvSpPr>
          <p:spPr bwMode="auto">
            <a:xfrm rot="21150042">
              <a:off x="4091643" y="3519287"/>
              <a:ext cx="2583423" cy="2197536"/>
            </a:xfrm>
            <a:custGeom>
              <a:avLst/>
              <a:gdLst>
                <a:gd name="T0" fmla="*/ 105 w 682"/>
                <a:gd name="T1" fmla="*/ 198 h 581"/>
                <a:gd name="T2" fmla="*/ 15 w 682"/>
                <a:gd name="T3" fmla="*/ 148 h 581"/>
                <a:gd name="T4" fmla="*/ 2 w 682"/>
                <a:gd name="T5" fmla="*/ 185 h 581"/>
                <a:gd name="T6" fmla="*/ 5 w 682"/>
                <a:gd name="T7" fmla="*/ 200 h 581"/>
                <a:gd name="T8" fmla="*/ 31 w 682"/>
                <a:gd name="T9" fmla="*/ 224 h 581"/>
                <a:gd name="T10" fmla="*/ 31 w 682"/>
                <a:gd name="T11" fmla="*/ 256 h 581"/>
                <a:gd name="T12" fmla="*/ 38 w 682"/>
                <a:gd name="T13" fmla="*/ 268 h 581"/>
                <a:gd name="T14" fmla="*/ 153 w 682"/>
                <a:gd name="T15" fmla="*/ 327 h 581"/>
                <a:gd name="T16" fmla="*/ 165 w 682"/>
                <a:gd name="T17" fmla="*/ 327 h 581"/>
                <a:gd name="T18" fmla="*/ 210 w 682"/>
                <a:gd name="T19" fmla="*/ 307 h 581"/>
                <a:gd name="T20" fmla="*/ 213 w 682"/>
                <a:gd name="T21" fmla="*/ 305 h 581"/>
                <a:gd name="T22" fmla="*/ 256 w 682"/>
                <a:gd name="T23" fmla="*/ 265 h 581"/>
                <a:gd name="T24" fmla="*/ 276 w 682"/>
                <a:gd name="T25" fmla="*/ 273 h 581"/>
                <a:gd name="T26" fmla="*/ 287 w 682"/>
                <a:gd name="T27" fmla="*/ 272 h 581"/>
                <a:gd name="T28" fmla="*/ 304 w 682"/>
                <a:gd name="T29" fmla="*/ 265 h 581"/>
                <a:gd name="T30" fmla="*/ 314 w 682"/>
                <a:gd name="T31" fmla="*/ 271 h 581"/>
                <a:gd name="T32" fmla="*/ 330 w 682"/>
                <a:gd name="T33" fmla="*/ 307 h 581"/>
                <a:gd name="T34" fmla="*/ 335 w 682"/>
                <a:gd name="T35" fmla="*/ 312 h 581"/>
                <a:gd name="T36" fmla="*/ 372 w 682"/>
                <a:gd name="T37" fmla="*/ 339 h 581"/>
                <a:gd name="T38" fmla="*/ 411 w 682"/>
                <a:gd name="T39" fmla="*/ 387 h 581"/>
                <a:gd name="T40" fmla="*/ 416 w 682"/>
                <a:gd name="T41" fmla="*/ 443 h 581"/>
                <a:gd name="T42" fmla="*/ 497 w 682"/>
                <a:gd name="T43" fmla="*/ 531 h 581"/>
                <a:gd name="T44" fmla="*/ 497 w 682"/>
                <a:gd name="T45" fmla="*/ 531 h 581"/>
                <a:gd name="T46" fmla="*/ 550 w 682"/>
                <a:gd name="T47" fmla="*/ 577 h 581"/>
                <a:gd name="T48" fmla="*/ 564 w 682"/>
                <a:gd name="T49" fmla="*/ 579 h 581"/>
                <a:gd name="T50" fmla="*/ 613 w 682"/>
                <a:gd name="T51" fmla="*/ 557 h 581"/>
                <a:gd name="T52" fmla="*/ 620 w 682"/>
                <a:gd name="T53" fmla="*/ 549 h 581"/>
                <a:gd name="T54" fmla="*/ 670 w 682"/>
                <a:gd name="T55" fmla="*/ 401 h 581"/>
                <a:gd name="T56" fmla="*/ 666 w 682"/>
                <a:gd name="T57" fmla="*/ 386 h 581"/>
                <a:gd name="T58" fmla="*/ 654 w 682"/>
                <a:gd name="T59" fmla="*/ 378 h 581"/>
                <a:gd name="T60" fmla="*/ 681 w 682"/>
                <a:gd name="T61" fmla="*/ 316 h 581"/>
                <a:gd name="T62" fmla="*/ 679 w 682"/>
                <a:gd name="T63" fmla="*/ 302 h 581"/>
                <a:gd name="T64" fmla="*/ 644 w 682"/>
                <a:gd name="T65" fmla="*/ 252 h 581"/>
                <a:gd name="T66" fmla="*/ 629 w 682"/>
                <a:gd name="T67" fmla="*/ 227 h 581"/>
                <a:gd name="T68" fmla="*/ 634 w 682"/>
                <a:gd name="T69" fmla="*/ 156 h 581"/>
                <a:gd name="T70" fmla="*/ 664 w 682"/>
                <a:gd name="T71" fmla="*/ 116 h 581"/>
                <a:gd name="T72" fmla="*/ 666 w 682"/>
                <a:gd name="T73" fmla="*/ 107 h 581"/>
                <a:gd name="T74" fmla="*/ 659 w 682"/>
                <a:gd name="T75" fmla="*/ 24 h 581"/>
                <a:gd name="T76" fmla="*/ 658 w 682"/>
                <a:gd name="T77" fmla="*/ 20 h 581"/>
                <a:gd name="T78" fmla="*/ 653 w 682"/>
                <a:gd name="T79" fmla="*/ 9 h 581"/>
                <a:gd name="T80" fmla="*/ 644 w 682"/>
                <a:gd name="T81" fmla="*/ 1 h 581"/>
                <a:gd name="T82" fmla="*/ 632 w 682"/>
                <a:gd name="T83" fmla="*/ 4 h 581"/>
                <a:gd name="T84" fmla="*/ 574 w 682"/>
                <a:gd name="T85" fmla="*/ 55 h 581"/>
                <a:gd name="T86" fmla="*/ 541 w 682"/>
                <a:gd name="T87" fmla="*/ 33 h 581"/>
                <a:gd name="T88" fmla="*/ 105 w 682"/>
                <a:gd name="T89" fmla="*/ 19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581">
                  <a:moveTo>
                    <a:pt x="105" y="198"/>
                  </a:moveTo>
                  <a:cubicBezTo>
                    <a:pt x="72" y="186"/>
                    <a:pt x="42" y="168"/>
                    <a:pt x="15" y="148"/>
                  </a:cubicBezTo>
                  <a:cubicBezTo>
                    <a:pt x="2" y="185"/>
                    <a:pt x="2" y="185"/>
                    <a:pt x="2" y="185"/>
                  </a:cubicBezTo>
                  <a:cubicBezTo>
                    <a:pt x="0" y="190"/>
                    <a:pt x="1" y="196"/>
                    <a:pt x="5" y="200"/>
                  </a:cubicBezTo>
                  <a:cubicBezTo>
                    <a:pt x="31" y="224"/>
                    <a:pt x="31" y="224"/>
                    <a:pt x="31" y="224"/>
                  </a:cubicBezTo>
                  <a:cubicBezTo>
                    <a:pt x="31" y="256"/>
                    <a:pt x="31" y="256"/>
                    <a:pt x="31" y="256"/>
                  </a:cubicBezTo>
                  <a:cubicBezTo>
                    <a:pt x="31" y="261"/>
                    <a:pt x="34" y="266"/>
                    <a:pt x="38" y="268"/>
                  </a:cubicBezTo>
                  <a:cubicBezTo>
                    <a:pt x="153" y="327"/>
                    <a:pt x="153" y="327"/>
                    <a:pt x="153" y="327"/>
                  </a:cubicBezTo>
                  <a:cubicBezTo>
                    <a:pt x="157" y="329"/>
                    <a:pt x="161" y="329"/>
                    <a:pt x="165" y="327"/>
                  </a:cubicBezTo>
                  <a:cubicBezTo>
                    <a:pt x="210" y="307"/>
                    <a:pt x="210" y="307"/>
                    <a:pt x="210" y="307"/>
                  </a:cubicBezTo>
                  <a:cubicBezTo>
                    <a:pt x="211" y="306"/>
                    <a:pt x="212" y="306"/>
                    <a:pt x="213" y="305"/>
                  </a:cubicBezTo>
                  <a:cubicBezTo>
                    <a:pt x="256" y="265"/>
                    <a:pt x="256" y="265"/>
                    <a:pt x="256" y="265"/>
                  </a:cubicBezTo>
                  <a:cubicBezTo>
                    <a:pt x="276" y="273"/>
                    <a:pt x="276" y="273"/>
                    <a:pt x="276" y="273"/>
                  </a:cubicBezTo>
                  <a:cubicBezTo>
                    <a:pt x="280" y="274"/>
                    <a:pt x="283" y="274"/>
                    <a:pt x="287" y="272"/>
                  </a:cubicBezTo>
                  <a:cubicBezTo>
                    <a:pt x="304" y="265"/>
                    <a:pt x="304" y="265"/>
                    <a:pt x="304" y="265"/>
                  </a:cubicBezTo>
                  <a:cubicBezTo>
                    <a:pt x="314" y="271"/>
                    <a:pt x="314" y="271"/>
                    <a:pt x="314" y="271"/>
                  </a:cubicBezTo>
                  <a:cubicBezTo>
                    <a:pt x="330" y="307"/>
                    <a:pt x="330" y="307"/>
                    <a:pt x="330" y="307"/>
                  </a:cubicBezTo>
                  <a:cubicBezTo>
                    <a:pt x="331" y="309"/>
                    <a:pt x="333" y="311"/>
                    <a:pt x="335" y="312"/>
                  </a:cubicBezTo>
                  <a:cubicBezTo>
                    <a:pt x="372" y="339"/>
                    <a:pt x="372" y="339"/>
                    <a:pt x="372" y="339"/>
                  </a:cubicBezTo>
                  <a:cubicBezTo>
                    <a:pt x="411" y="387"/>
                    <a:pt x="411" y="387"/>
                    <a:pt x="411" y="387"/>
                  </a:cubicBezTo>
                  <a:cubicBezTo>
                    <a:pt x="412" y="399"/>
                    <a:pt x="415" y="437"/>
                    <a:pt x="416" y="443"/>
                  </a:cubicBezTo>
                  <a:cubicBezTo>
                    <a:pt x="416" y="448"/>
                    <a:pt x="417" y="454"/>
                    <a:pt x="497" y="531"/>
                  </a:cubicBezTo>
                  <a:cubicBezTo>
                    <a:pt x="497" y="531"/>
                    <a:pt x="497" y="531"/>
                    <a:pt x="497" y="531"/>
                  </a:cubicBezTo>
                  <a:cubicBezTo>
                    <a:pt x="550" y="577"/>
                    <a:pt x="550" y="577"/>
                    <a:pt x="550" y="577"/>
                  </a:cubicBezTo>
                  <a:cubicBezTo>
                    <a:pt x="554" y="580"/>
                    <a:pt x="560" y="581"/>
                    <a:pt x="564" y="579"/>
                  </a:cubicBezTo>
                  <a:cubicBezTo>
                    <a:pt x="613" y="557"/>
                    <a:pt x="613" y="557"/>
                    <a:pt x="613" y="557"/>
                  </a:cubicBezTo>
                  <a:cubicBezTo>
                    <a:pt x="616" y="555"/>
                    <a:pt x="619" y="552"/>
                    <a:pt x="620" y="549"/>
                  </a:cubicBezTo>
                  <a:cubicBezTo>
                    <a:pt x="670" y="401"/>
                    <a:pt x="670" y="401"/>
                    <a:pt x="670" y="401"/>
                  </a:cubicBezTo>
                  <a:cubicBezTo>
                    <a:pt x="672" y="396"/>
                    <a:pt x="670" y="390"/>
                    <a:pt x="666" y="386"/>
                  </a:cubicBezTo>
                  <a:cubicBezTo>
                    <a:pt x="654" y="378"/>
                    <a:pt x="654" y="378"/>
                    <a:pt x="654" y="378"/>
                  </a:cubicBezTo>
                  <a:cubicBezTo>
                    <a:pt x="681" y="316"/>
                    <a:pt x="681" y="316"/>
                    <a:pt x="681" y="316"/>
                  </a:cubicBezTo>
                  <a:cubicBezTo>
                    <a:pt x="682" y="311"/>
                    <a:pt x="682" y="306"/>
                    <a:pt x="679" y="302"/>
                  </a:cubicBezTo>
                  <a:cubicBezTo>
                    <a:pt x="644" y="252"/>
                    <a:pt x="644" y="252"/>
                    <a:pt x="644" y="252"/>
                  </a:cubicBezTo>
                  <a:cubicBezTo>
                    <a:pt x="629" y="227"/>
                    <a:pt x="629" y="227"/>
                    <a:pt x="629" y="227"/>
                  </a:cubicBezTo>
                  <a:cubicBezTo>
                    <a:pt x="634" y="156"/>
                    <a:pt x="634" y="156"/>
                    <a:pt x="634" y="156"/>
                  </a:cubicBezTo>
                  <a:cubicBezTo>
                    <a:pt x="664" y="116"/>
                    <a:pt x="664" y="116"/>
                    <a:pt x="664" y="116"/>
                  </a:cubicBezTo>
                  <a:cubicBezTo>
                    <a:pt x="666" y="114"/>
                    <a:pt x="667" y="110"/>
                    <a:pt x="666" y="107"/>
                  </a:cubicBezTo>
                  <a:cubicBezTo>
                    <a:pt x="659" y="24"/>
                    <a:pt x="659" y="24"/>
                    <a:pt x="659" y="24"/>
                  </a:cubicBezTo>
                  <a:cubicBezTo>
                    <a:pt x="659" y="22"/>
                    <a:pt x="659" y="21"/>
                    <a:pt x="658" y="20"/>
                  </a:cubicBezTo>
                  <a:cubicBezTo>
                    <a:pt x="653" y="9"/>
                    <a:pt x="653" y="9"/>
                    <a:pt x="653" y="9"/>
                  </a:cubicBezTo>
                  <a:cubicBezTo>
                    <a:pt x="651" y="5"/>
                    <a:pt x="648" y="2"/>
                    <a:pt x="644" y="1"/>
                  </a:cubicBezTo>
                  <a:cubicBezTo>
                    <a:pt x="639" y="0"/>
                    <a:pt x="635" y="1"/>
                    <a:pt x="632" y="4"/>
                  </a:cubicBezTo>
                  <a:cubicBezTo>
                    <a:pt x="574" y="55"/>
                    <a:pt x="574" y="55"/>
                    <a:pt x="574" y="55"/>
                  </a:cubicBezTo>
                  <a:cubicBezTo>
                    <a:pt x="541" y="33"/>
                    <a:pt x="541" y="33"/>
                    <a:pt x="541" y="33"/>
                  </a:cubicBezTo>
                  <a:cubicBezTo>
                    <a:pt x="460" y="188"/>
                    <a:pt x="273" y="262"/>
                    <a:pt x="105"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4" name="Freeform 8">
              <a:extLst>
                <a:ext uri="{FF2B5EF4-FFF2-40B4-BE49-F238E27FC236}">
                  <a16:creationId xmlns:a16="http://schemas.microsoft.com/office/drawing/2014/main" id="{D3112651-2512-460A-9AEE-8B9250978B7B}"/>
                </a:ext>
              </a:extLst>
            </p:cNvPr>
            <p:cNvSpPr>
              <a:spLocks/>
            </p:cNvSpPr>
            <p:nvPr/>
          </p:nvSpPr>
          <p:spPr bwMode="auto">
            <a:xfrm rot="21150042">
              <a:off x="5983990" y="2963296"/>
              <a:ext cx="479314" cy="576802"/>
            </a:xfrm>
            <a:custGeom>
              <a:avLst/>
              <a:gdLst>
                <a:gd name="T0" fmla="*/ 0 w 127"/>
                <a:gd name="T1" fmla="*/ 138 h 152"/>
                <a:gd name="T2" fmla="*/ 13 w 127"/>
                <a:gd name="T3" fmla="*/ 148 h 152"/>
                <a:gd name="T4" fmla="*/ 30 w 127"/>
                <a:gd name="T5" fmla="*/ 148 h 152"/>
                <a:gd name="T6" fmla="*/ 100 w 127"/>
                <a:gd name="T7" fmla="*/ 92 h 152"/>
                <a:gd name="T8" fmla="*/ 105 w 127"/>
                <a:gd name="T9" fmla="*/ 86 h 152"/>
                <a:gd name="T10" fmla="*/ 126 w 127"/>
                <a:gd name="T11" fmla="*/ 18 h 152"/>
                <a:gd name="T12" fmla="*/ 124 w 127"/>
                <a:gd name="T13" fmla="*/ 6 h 152"/>
                <a:gd name="T14" fmla="*/ 113 w 127"/>
                <a:gd name="T15" fmla="*/ 0 h 152"/>
                <a:gd name="T16" fmla="*/ 70 w 127"/>
                <a:gd name="T17" fmla="*/ 0 h 152"/>
                <a:gd name="T18" fmla="*/ 64 w 127"/>
                <a:gd name="T19" fmla="*/ 2 h 152"/>
                <a:gd name="T20" fmla="*/ 34 w 127"/>
                <a:gd name="T21" fmla="*/ 16 h 152"/>
                <a:gd name="T22" fmla="*/ 34 w 127"/>
                <a:gd name="T23" fmla="*/ 15 h 152"/>
                <a:gd name="T24" fmla="*/ 12 w 127"/>
                <a:gd name="T25" fmla="*/ 110 h 152"/>
                <a:gd name="T26" fmla="*/ 0 w 127"/>
                <a:gd name="T2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52">
                  <a:moveTo>
                    <a:pt x="0" y="138"/>
                  </a:moveTo>
                  <a:cubicBezTo>
                    <a:pt x="13" y="148"/>
                    <a:pt x="13" y="148"/>
                    <a:pt x="13" y="148"/>
                  </a:cubicBezTo>
                  <a:cubicBezTo>
                    <a:pt x="18" y="152"/>
                    <a:pt x="25" y="152"/>
                    <a:pt x="30" y="148"/>
                  </a:cubicBezTo>
                  <a:cubicBezTo>
                    <a:pt x="100" y="92"/>
                    <a:pt x="100" y="92"/>
                    <a:pt x="100" y="92"/>
                  </a:cubicBezTo>
                  <a:cubicBezTo>
                    <a:pt x="102" y="91"/>
                    <a:pt x="104" y="88"/>
                    <a:pt x="105" y="86"/>
                  </a:cubicBezTo>
                  <a:cubicBezTo>
                    <a:pt x="126" y="18"/>
                    <a:pt x="126" y="18"/>
                    <a:pt x="126" y="18"/>
                  </a:cubicBezTo>
                  <a:cubicBezTo>
                    <a:pt x="127" y="14"/>
                    <a:pt x="126" y="9"/>
                    <a:pt x="124" y="6"/>
                  </a:cubicBezTo>
                  <a:cubicBezTo>
                    <a:pt x="121" y="2"/>
                    <a:pt x="117" y="0"/>
                    <a:pt x="113" y="0"/>
                  </a:cubicBezTo>
                  <a:cubicBezTo>
                    <a:pt x="70" y="0"/>
                    <a:pt x="70" y="0"/>
                    <a:pt x="70" y="0"/>
                  </a:cubicBezTo>
                  <a:cubicBezTo>
                    <a:pt x="68" y="0"/>
                    <a:pt x="66" y="1"/>
                    <a:pt x="64" y="2"/>
                  </a:cubicBezTo>
                  <a:cubicBezTo>
                    <a:pt x="34" y="16"/>
                    <a:pt x="34" y="16"/>
                    <a:pt x="34" y="16"/>
                  </a:cubicBezTo>
                  <a:cubicBezTo>
                    <a:pt x="34" y="15"/>
                    <a:pt x="34" y="15"/>
                    <a:pt x="34" y="15"/>
                  </a:cubicBezTo>
                  <a:cubicBezTo>
                    <a:pt x="31" y="47"/>
                    <a:pt x="24" y="79"/>
                    <a:pt x="12" y="110"/>
                  </a:cubicBezTo>
                  <a:cubicBezTo>
                    <a:pt x="9" y="120"/>
                    <a:pt x="5" y="129"/>
                    <a:pt x="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5" name="Freeform 9">
              <a:extLst>
                <a:ext uri="{FF2B5EF4-FFF2-40B4-BE49-F238E27FC236}">
                  <a16:creationId xmlns:a16="http://schemas.microsoft.com/office/drawing/2014/main" id="{DD47F3C8-6077-4D4E-8D4C-D295CE9FA829}"/>
                </a:ext>
              </a:extLst>
            </p:cNvPr>
            <p:cNvSpPr>
              <a:spLocks/>
            </p:cNvSpPr>
            <p:nvPr/>
          </p:nvSpPr>
          <p:spPr bwMode="auto">
            <a:xfrm rot="21150042">
              <a:off x="5027895" y="1100766"/>
              <a:ext cx="2904321" cy="2128481"/>
            </a:xfrm>
            <a:custGeom>
              <a:avLst/>
              <a:gdLst>
                <a:gd name="T0" fmla="*/ 768 w 768"/>
                <a:gd name="T1" fmla="*/ 509 h 563"/>
                <a:gd name="T2" fmla="*/ 734 w 768"/>
                <a:gd name="T3" fmla="*/ 417 h 563"/>
                <a:gd name="T4" fmla="*/ 157 w 768"/>
                <a:gd name="T5" fmla="*/ 0 h 563"/>
                <a:gd name="T6" fmla="*/ 110 w 768"/>
                <a:gd name="T7" fmla="*/ 54 h 563"/>
                <a:gd name="T8" fmla="*/ 83 w 768"/>
                <a:gd name="T9" fmla="*/ 45 h 563"/>
                <a:gd name="T10" fmla="*/ 66 w 768"/>
                <a:gd name="T11" fmla="*/ 53 h 563"/>
                <a:gd name="T12" fmla="*/ 53 w 768"/>
                <a:gd name="T13" fmla="*/ 87 h 563"/>
                <a:gd name="T14" fmla="*/ 57 w 768"/>
                <a:gd name="T15" fmla="*/ 102 h 563"/>
                <a:gd name="T16" fmla="*/ 27 w 768"/>
                <a:gd name="T17" fmla="*/ 113 h 563"/>
                <a:gd name="T18" fmla="*/ 24 w 768"/>
                <a:gd name="T19" fmla="*/ 115 h 563"/>
                <a:gd name="T20" fmla="*/ 0 w 768"/>
                <a:gd name="T21" fmla="*/ 131 h 563"/>
                <a:gd name="T22" fmla="*/ 25 w 768"/>
                <a:gd name="T23" fmla="*/ 139 h 563"/>
                <a:gd name="T24" fmla="*/ 251 w 768"/>
                <a:gd name="T25" fmla="*/ 465 h 563"/>
                <a:gd name="T26" fmla="*/ 305 w 768"/>
                <a:gd name="T27" fmla="*/ 453 h 563"/>
                <a:gd name="T28" fmla="*/ 379 w 768"/>
                <a:gd name="T29" fmla="*/ 456 h 563"/>
                <a:gd name="T30" fmla="*/ 413 w 768"/>
                <a:gd name="T31" fmla="*/ 475 h 563"/>
                <a:gd name="T32" fmla="*/ 415 w 768"/>
                <a:gd name="T33" fmla="*/ 476 h 563"/>
                <a:gd name="T34" fmla="*/ 451 w 768"/>
                <a:gd name="T35" fmla="*/ 488 h 563"/>
                <a:gd name="T36" fmla="*/ 478 w 768"/>
                <a:gd name="T37" fmla="*/ 510 h 563"/>
                <a:gd name="T38" fmla="*/ 518 w 768"/>
                <a:gd name="T39" fmla="*/ 555 h 563"/>
                <a:gd name="T40" fmla="*/ 527 w 768"/>
                <a:gd name="T41" fmla="*/ 559 h 563"/>
                <a:gd name="T42" fmla="*/ 554 w 768"/>
                <a:gd name="T43" fmla="*/ 562 h 563"/>
                <a:gd name="T44" fmla="*/ 565 w 768"/>
                <a:gd name="T45" fmla="*/ 558 h 563"/>
                <a:gd name="T46" fmla="*/ 569 w 768"/>
                <a:gd name="T47" fmla="*/ 547 h 563"/>
                <a:gd name="T48" fmla="*/ 564 w 768"/>
                <a:gd name="T49" fmla="*/ 487 h 563"/>
                <a:gd name="T50" fmla="*/ 558 w 768"/>
                <a:gd name="T51" fmla="*/ 477 h 563"/>
                <a:gd name="T52" fmla="*/ 553 w 768"/>
                <a:gd name="T53" fmla="*/ 473 h 563"/>
                <a:gd name="T54" fmla="*/ 561 w 768"/>
                <a:gd name="T55" fmla="*/ 462 h 563"/>
                <a:gd name="T56" fmla="*/ 563 w 768"/>
                <a:gd name="T57" fmla="*/ 457 h 563"/>
                <a:gd name="T58" fmla="*/ 577 w 768"/>
                <a:gd name="T59" fmla="*/ 398 h 563"/>
                <a:gd name="T60" fmla="*/ 605 w 768"/>
                <a:gd name="T61" fmla="*/ 386 h 563"/>
                <a:gd name="T62" fmla="*/ 625 w 768"/>
                <a:gd name="T63" fmla="*/ 403 h 563"/>
                <a:gd name="T64" fmla="*/ 626 w 768"/>
                <a:gd name="T65" fmla="*/ 404 h 563"/>
                <a:gd name="T66" fmla="*/ 648 w 768"/>
                <a:gd name="T67" fmla="*/ 420 h 563"/>
                <a:gd name="T68" fmla="*/ 665 w 768"/>
                <a:gd name="T69" fmla="*/ 419 h 563"/>
                <a:gd name="T70" fmla="*/ 667 w 768"/>
                <a:gd name="T71" fmla="*/ 417 h 563"/>
                <a:gd name="T72" fmla="*/ 705 w 768"/>
                <a:gd name="T73" fmla="*/ 459 h 563"/>
                <a:gd name="T74" fmla="*/ 728 w 768"/>
                <a:gd name="T75" fmla="*/ 490 h 563"/>
                <a:gd name="T76" fmla="*/ 734 w 768"/>
                <a:gd name="T77" fmla="*/ 495 h 563"/>
                <a:gd name="T78" fmla="*/ 768 w 768"/>
                <a:gd name="T79" fmla="*/ 50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 h="563">
                  <a:moveTo>
                    <a:pt x="768" y="509"/>
                  </a:moveTo>
                  <a:cubicBezTo>
                    <a:pt x="759" y="478"/>
                    <a:pt x="748" y="447"/>
                    <a:pt x="734" y="417"/>
                  </a:cubicBezTo>
                  <a:cubicBezTo>
                    <a:pt x="626" y="176"/>
                    <a:pt x="401" y="25"/>
                    <a:pt x="157" y="0"/>
                  </a:cubicBezTo>
                  <a:cubicBezTo>
                    <a:pt x="110" y="54"/>
                    <a:pt x="110" y="54"/>
                    <a:pt x="110" y="54"/>
                  </a:cubicBezTo>
                  <a:cubicBezTo>
                    <a:pt x="83" y="45"/>
                    <a:pt x="83" y="45"/>
                    <a:pt x="83" y="45"/>
                  </a:cubicBezTo>
                  <a:cubicBezTo>
                    <a:pt x="76" y="43"/>
                    <a:pt x="68" y="46"/>
                    <a:pt x="66" y="53"/>
                  </a:cubicBezTo>
                  <a:cubicBezTo>
                    <a:pt x="53" y="87"/>
                    <a:pt x="53" y="87"/>
                    <a:pt x="53" y="87"/>
                  </a:cubicBezTo>
                  <a:cubicBezTo>
                    <a:pt x="51" y="92"/>
                    <a:pt x="52" y="98"/>
                    <a:pt x="57" y="102"/>
                  </a:cubicBezTo>
                  <a:cubicBezTo>
                    <a:pt x="27" y="113"/>
                    <a:pt x="27" y="113"/>
                    <a:pt x="27" y="113"/>
                  </a:cubicBezTo>
                  <a:cubicBezTo>
                    <a:pt x="26" y="114"/>
                    <a:pt x="25" y="114"/>
                    <a:pt x="24" y="115"/>
                  </a:cubicBezTo>
                  <a:cubicBezTo>
                    <a:pt x="0" y="131"/>
                    <a:pt x="0" y="131"/>
                    <a:pt x="0" y="131"/>
                  </a:cubicBezTo>
                  <a:cubicBezTo>
                    <a:pt x="8" y="133"/>
                    <a:pt x="17" y="136"/>
                    <a:pt x="25" y="139"/>
                  </a:cubicBezTo>
                  <a:cubicBezTo>
                    <a:pt x="165" y="192"/>
                    <a:pt x="250" y="325"/>
                    <a:pt x="251" y="465"/>
                  </a:cubicBezTo>
                  <a:cubicBezTo>
                    <a:pt x="305" y="453"/>
                    <a:pt x="305" y="453"/>
                    <a:pt x="305" y="453"/>
                  </a:cubicBezTo>
                  <a:cubicBezTo>
                    <a:pt x="379" y="456"/>
                    <a:pt x="379" y="456"/>
                    <a:pt x="379" y="456"/>
                  </a:cubicBezTo>
                  <a:cubicBezTo>
                    <a:pt x="413" y="475"/>
                    <a:pt x="413" y="475"/>
                    <a:pt x="413" y="475"/>
                  </a:cubicBezTo>
                  <a:cubicBezTo>
                    <a:pt x="414" y="475"/>
                    <a:pt x="415" y="475"/>
                    <a:pt x="415" y="476"/>
                  </a:cubicBezTo>
                  <a:cubicBezTo>
                    <a:pt x="451" y="488"/>
                    <a:pt x="451" y="488"/>
                    <a:pt x="451" y="488"/>
                  </a:cubicBezTo>
                  <a:cubicBezTo>
                    <a:pt x="478" y="510"/>
                    <a:pt x="478" y="510"/>
                    <a:pt x="478" y="510"/>
                  </a:cubicBezTo>
                  <a:cubicBezTo>
                    <a:pt x="518" y="555"/>
                    <a:pt x="518" y="555"/>
                    <a:pt x="518" y="555"/>
                  </a:cubicBezTo>
                  <a:cubicBezTo>
                    <a:pt x="520" y="557"/>
                    <a:pt x="523" y="559"/>
                    <a:pt x="527" y="559"/>
                  </a:cubicBezTo>
                  <a:cubicBezTo>
                    <a:pt x="554" y="562"/>
                    <a:pt x="554" y="562"/>
                    <a:pt x="554" y="562"/>
                  </a:cubicBezTo>
                  <a:cubicBezTo>
                    <a:pt x="558" y="563"/>
                    <a:pt x="562" y="561"/>
                    <a:pt x="565" y="558"/>
                  </a:cubicBezTo>
                  <a:cubicBezTo>
                    <a:pt x="568" y="555"/>
                    <a:pt x="569" y="551"/>
                    <a:pt x="569" y="547"/>
                  </a:cubicBezTo>
                  <a:cubicBezTo>
                    <a:pt x="564" y="487"/>
                    <a:pt x="564" y="487"/>
                    <a:pt x="564" y="487"/>
                  </a:cubicBezTo>
                  <a:cubicBezTo>
                    <a:pt x="563" y="483"/>
                    <a:pt x="561" y="480"/>
                    <a:pt x="558" y="477"/>
                  </a:cubicBezTo>
                  <a:cubicBezTo>
                    <a:pt x="553" y="473"/>
                    <a:pt x="553" y="473"/>
                    <a:pt x="553" y="473"/>
                  </a:cubicBezTo>
                  <a:cubicBezTo>
                    <a:pt x="561" y="462"/>
                    <a:pt x="561" y="462"/>
                    <a:pt x="561" y="462"/>
                  </a:cubicBezTo>
                  <a:cubicBezTo>
                    <a:pt x="562" y="461"/>
                    <a:pt x="562" y="459"/>
                    <a:pt x="563" y="457"/>
                  </a:cubicBezTo>
                  <a:cubicBezTo>
                    <a:pt x="577" y="398"/>
                    <a:pt x="577" y="398"/>
                    <a:pt x="577" y="398"/>
                  </a:cubicBezTo>
                  <a:cubicBezTo>
                    <a:pt x="605" y="386"/>
                    <a:pt x="605" y="386"/>
                    <a:pt x="605" y="386"/>
                  </a:cubicBezTo>
                  <a:cubicBezTo>
                    <a:pt x="625" y="403"/>
                    <a:pt x="625" y="403"/>
                    <a:pt x="625" y="403"/>
                  </a:cubicBezTo>
                  <a:cubicBezTo>
                    <a:pt x="625" y="403"/>
                    <a:pt x="626" y="403"/>
                    <a:pt x="626" y="404"/>
                  </a:cubicBezTo>
                  <a:cubicBezTo>
                    <a:pt x="648" y="420"/>
                    <a:pt x="648" y="420"/>
                    <a:pt x="648" y="420"/>
                  </a:cubicBezTo>
                  <a:cubicBezTo>
                    <a:pt x="653" y="423"/>
                    <a:pt x="660" y="423"/>
                    <a:pt x="665" y="419"/>
                  </a:cubicBezTo>
                  <a:cubicBezTo>
                    <a:pt x="667" y="417"/>
                    <a:pt x="667" y="417"/>
                    <a:pt x="667" y="417"/>
                  </a:cubicBezTo>
                  <a:cubicBezTo>
                    <a:pt x="705" y="459"/>
                    <a:pt x="705" y="459"/>
                    <a:pt x="705" y="459"/>
                  </a:cubicBezTo>
                  <a:cubicBezTo>
                    <a:pt x="728" y="490"/>
                    <a:pt x="728" y="490"/>
                    <a:pt x="728" y="490"/>
                  </a:cubicBezTo>
                  <a:cubicBezTo>
                    <a:pt x="729" y="492"/>
                    <a:pt x="731" y="494"/>
                    <a:pt x="734" y="495"/>
                  </a:cubicBezTo>
                  <a:lnTo>
                    <a:pt x="768"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6" name="Freeform 10">
              <a:extLst>
                <a:ext uri="{FF2B5EF4-FFF2-40B4-BE49-F238E27FC236}">
                  <a16:creationId xmlns:a16="http://schemas.microsoft.com/office/drawing/2014/main" id="{FFFE6CCA-D570-4671-8A20-6380AB34030D}"/>
                </a:ext>
              </a:extLst>
            </p:cNvPr>
            <p:cNvSpPr>
              <a:spLocks/>
            </p:cNvSpPr>
            <p:nvPr/>
          </p:nvSpPr>
          <p:spPr bwMode="auto">
            <a:xfrm rot="21150042">
              <a:off x="7863085" y="2815768"/>
              <a:ext cx="251843" cy="304650"/>
            </a:xfrm>
            <a:custGeom>
              <a:avLst/>
              <a:gdLst>
                <a:gd name="T0" fmla="*/ 53 w 67"/>
                <a:gd name="T1" fmla="*/ 15 h 80"/>
                <a:gd name="T2" fmla="*/ 21 w 67"/>
                <a:gd name="T3" fmla="*/ 2 h 80"/>
                <a:gd name="T4" fmla="*/ 4 w 67"/>
                <a:gd name="T5" fmla="*/ 9 h 80"/>
                <a:gd name="T6" fmla="*/ 9 w 67"/>
                <a:gd name="T7" fmla="*/ 27 h 80"/>
                <a:gd name="T8" fmla="*/ 39 w 67"/>
                <a:gd name="T9" fmla="*/ 47 h 80"/>
                <a:gd name="T10" fmla="*/ 67 w 67"/>
                <a:gd name="T11" fmla="*/ 80 h 80"/>
                <a:gd name="T12" fmla="*/ 53 w 67"/>
                <a:gd name="T13" fmla="*/ 15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53" y="15"/>
                  </a:moveTo>
                  <a:cubicBezTo>
                    <a:pt x="21" y="2"/>
                    <a:pt x="21" y="2"/>
                    <a:pt x="21" y="2"/>
                  </a:cubicBezTo>
                  <a:cubicBezTo>
                    <a:pt x="15" y="0"/>
                    <a:pt x="7" y="3"/>
                    <a:pt x="4" y="9"/>
                  </a:cubicBezTo>
                  <a:cubicBezTo>
                    <a:pt x="0" y="15"/>
                    <a:pt x="3" y="23"/>
                    <a:pt x="9" y="27"/>
                  </a:cubicBezTo>
                  <a:cubicBezTo>
                    <a:pt x="21" y="35"/>
                    <a:pt x="35" y="44"/>
                    <a:pt x="39" y="47"/>
                  </a:cubicBezTo>
                  <a:cubicBezTo>
                    <a:pt x="43" y="51"/>
                    <a:pt x="58" y="68"/>
                    <a:pt x="67" y="80"/>
                  </a:cubicBezTo>
                  <a:cubicBezTo>
                    <a:pt x="64" y="58"/>
                    <a:pt x="59" y="37"/>
                    <a:pt x="5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7" name="Freeform 11">
              <a:extLst>
                <a:ext uri="{FF2B5EF4-FFF2-40B4-BE49-F238E27FC236}">
                  <a16:creationId xmlns:a16="http://schemas.microsoft.com/office/drawing/2014/main" id="{1453C73F-2849-49C5-9D94-B6ADA2E62E72}"/>
                </a:ext>
              </a:extLst>
            </p:cNvPr>
            <p:cNvSpPr>
              <a:spLocks/>
            </p:cNvSpPr>
            <p:nvPr/>
          </p:nvSpPr>
          <p:spPr bwMode="auto">
            <a:xfrm rot="21150042">
              <a:off x="6712001" y="4249126"/>
              <a:ext cx="280278" cy="613361"/>
            </a:xfrm>
            <a:custGeom>
              <a:avLst/>
              <a:gdLst>
                <a:gd name="T0" fmla="*/ 61 w 74"/>
                <a:gd name="T1" fmla="*/ 35 h 162"/>
                <a:gd name="T2" fmla="*/ 59 w 74"/>
                <a:gd name="T3" fmla="*/ 29 h 162"/>
                <a:gd name="T4" fmla="*/ 44 w 74"/>
                <a:gd name="T5" fmla="*/ 7 h 162"/>
                <a:gd name="T6" fmla="*/ 30 w 74"/>
                <a:gd name="T7" fmla="*/ 1 h 162"/>
                <a:gd name="T8" fmla="*/ 19 w 74"/>
                <a:gd name="T9" fmla="*/ 11 h 162"/>
                <a:gd name="T10" fmla="*/ 5 w 74"/>
                <a:gd name="T11" fmla="*/ 57 h 162"/>
                <a:gd name="T12" fmla="*/ 5 w 74"/>
                <a:gd name="T13" fmla="*/ 58 h 162"/>
                <a:gd name="T14" fmla="*/ 1 w 74"/>
                <a:gd name="T15" fmla="*/ 83 h 162"/>
                <a:gd name="T16" fmla="*/ 1 w 74"/>
                <a:gd name="T17" fmla="*/ 89 h 162"/>
                <a:gd name="T18" fmla="*/ 13 w 74"/>
                <a:gd name="T19" fmla="*/ 126 h 162"/>
                <a:gd name="T20" fmla="*/ 13 w 74"/>
                <a:gd name="T21" fmla="*/ 143 h 162"/>
                <a:gd name="T22" fmla="*/ 25 w 74"/>
                <a:gd name="T23" fmla="*/ 157 h 162"/>
                <a:gd name="T24" fmla="*/ 58 w 74"/>
                <a:gd name="T25" fmla="*/ 161 h 162"/>
                <a:gd name="T26" fmla="*/ 65 w 74"/>
                <a:gd name="T27" fmla="*/ 160 h 162"/>
                <a:gd name="T28" fmla="*/ 69 w 74"/>
                <a:gd name="T29" fmla="*/ 157 h 162"/>
                <a:gd name="T30" fmla="*/ 73 w 74"/>
                <a:gd name="T31" fmla="*/ 146 h 162"/>
                <a:gd name="T32" fmla="*/ 61 w 74"/>
                <a:gd name="T33"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62">
                  <a:moveTo>
                    <a:pt x="61" y="35"/>
                  </a:moveTo>
                  <a:cubicBezTo>
                    <a:pt x="61" y="33"/>
                    <a:pt x="60" y="31"/>
                    <a:pt x="59" y="29"/>
                  </a:cubicBezTo>
                  <a:cubicBezTo>
                    <a:pt x="44" y="7"/>
                    <a:pt x="44" y="7"/>
                    <a:pt x="44" y="7"/>
                  </a:cubicBezTo>
                  <a:cubicBezTo>
                    <a:pt x="41" y="2"/>
                    <a:pt x="35" y="0"/>
                    <a:pt x="30" y="1"/>
                  </a:cubicBezTo>
                  <a:cubicBezTo>
                    <a:pt x="25" y="2"/>
                    <a:pt x="21" y="5"/>
                    <a:pt x="19" y="11"/>
                  </a:cubicBezTo>
                  <a:cubicBezTo>
                    <a:pt x="5" y="57"/>
                    <a:pt x="5" y="57"/>
                    <a:pt x="5" y="57"/>
                  </a:cubicBezTo>
                  <a:cubicBezTo>
                    <a:pt x="5" y="57"/>
                    <a:pt x="5" y="58"/>
                    <a:pt x="5" y="58"/>
                  </a:cubicBezTo>
                  <a:cubicBezTo>
                    <a:pt x="1" y="83"/>
                    <a:pt x="1" y="83"/>
                    <a:pt x="1" y="83"/>
                  </a:cubicBezTo>
                  <a:cubicBezTo>
                    <a:pt x="0" y="85"/>
                    <a:pt x="1" y="87"/>
                    <a:pt x="1" y="89"/>
                  </a:cubicBezTo>
                  <a:cubicBezTo>
                    <a:pt x="13" y="126"/>
                    <a:pt x="13" y="126"/>
                    <a:pt x="13" y="126"/>
                  </a:cubicBezTo>
                  <a:cubicBezTo>
                    <a:pt x="13" y="143"/>
                    <a:pt x="13" y="143"/>
                    <a:pt x="13" y="143"/>
                  </a:cubicBezTo>
                  <a:cubicBezTo>
                    <a:pt x="12" y="150"/>
                    <a:pt x="18" y="156"/>
                    <a:pt x="25" y="157"/>
                  </a:cubicBezTo>
                  <a:cubicBezTo>
                    <a:pt x="58" y="161"/>
                    <a:pt x="58" y="161"/>
                    <a:pt x="58" y="161"/>
                  </a:cubicBezTo>
                  <a:cubicBezTo>
                    <a:pt x="60" y="162"/>
                    <a:pt x="63" y="161"/>
                    <a:pt x="65" y="160"/>
                  </a:cubicBezTo>
                  <a:cubicBezTo>
                    <a:pt x="67" y="159"/>
                    <a:pt x="68" y="159"/>
                    <a:pt x="69" y="157"/>
                  </a:cubicBezTo>
                  <a:cubicBezTo>
                    <a:pt x="72" y="154"/>
                    <a:pt x="74" y="150"/>
                    <a:pt x="73" y="146"/>
                  </a:cubicBezTo>
                  <a:lnTo>
                    <a:pt x="6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450" name="Rectangle 449"/>
          <p:cNvSpPr/>
          <p:nvPr/>
        </p:nvSpPr>
        <p:spPr bwMode="auto">
          <a:xfrm>
            <a:off x="6671441" y="467056"/>
            <a:ext cx="4352926" cy="53162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sz="quarter" idx="4294967295"/>
          </p:nvPr>
        </p:nvSpPr>
        <p:spPr>
          <a:xfrm>
            <a:off x="7405688" y="927100"/>
            <a:ext cx="5030787" cy="4868863"/>
          </a:xfrm>
        </p:spPr>
        <p:txBody>
          <a:bodyPr anchor="ctr" anchorCtr="0">
            <a:noAutofit/>
          </a:bodyPr>
          <a:lstStyle/>
          <a:p>
            <a:pPr marL="0" indent="0">
              <a:buNone/>
            </a:pPr>
            <a:r>
              <a:rPr lang="en-US" sz="2400" dirty="0">
                <a:latin typeface="+mn-lt"/>
              </a:rPr>
              <a:t>Develop and deploy global </a:t>
            </a:r>
            <a:br>
              <a:rPr lang="en-US" sz="2400" dirty="0">
                <a:latin typeface="+mn-lt"/>
              </a:rPr>
            </a:br>
            <a:r>
              <a:rPr lang="en-US" sz="2400" dirty="0">
                <a:latin typeface="+mn-lt"/>
              </a:rPr>
              <a:t>application in Azure</a:t>
            </a:r>
          </a:p>
          <a:p>
            <a:pPr marL="0" indent="0">
              <a:spcBef>
                <a:spcPts val="1200"/>
              </a:spcBef>
              <a:buNone/>
            </a:pPr>
            <a:r>
              <a:rPr lang="en-US" sz="2400" dirty="0">
                <a:latin typeface="+mn-lt"/>
              </a:rPr>
              <a:t>Optionally deploy to Azure Stack Hub </a:t>
            </a:r>
            <a:br>
              <a:rPr lang="en-US" sz="2400" dirty="0">
                <a:latin typeface="+mn-lt"/>
              </a:rPr>
            </a:br>
            <a:r>
              <a:rPr lang="en-US" sz="2400" dirty="0">
                <a:latin typeface="+mn-lt"/>
              </a:rPr>
              <a:t>to handle customer preferences </a:t>
            </a:r>
            <a:br>
              <a:rPr lang="en-US" sz="2400" dirty="0">
                <a:latin typeface="+mn-lt"/>
              </a:rPr>
            </a:br>
            <a:r>
              <a:rPr lang="en-US" sz="2400" dirty="0">
                <a:latin typeface="+mn-lt"/>
              </a:rPr>
              <a:t>for regulations:</a:t>
            </a:r>
          </a:p>
          <a:p>
            <a:pPr marL="228600" lvl="2"/>
            <a:r>
              <a:rPr lang="en-US" sz="2000" dirty="0"/>
              <a:t>Government </a:t>
            </a:r>
          </a:p>
          <a:p>
            <a:pPr marL="228600" lvl="2"/>
            <a:r>
              <a:rPr lang="en-US" sz="2000" dirty="0"/>
              <a:t>Industry</a:t>
            </a:r>
          </a:p>
          <a:p>
            <a:pPr marL="228600" lvl="2"/>
            <a:r>
              <a:rPr lang="en-US" sz="2000" dirty="0"/>
              <a:t>Region </a:t>
            </a:r>
          </a:p>
          <a:p>
            <a:pPr marL="0" indent="0">
              <a:spcBef>
                <a:spcPts val="1200"/>
              </a:spcBef>
              <a:buNone/>
            </a:pPr>
            <a:r>
              <a:rPr lang="en-US" sz="2400" dirty="0">
                <a:latin typeface="+mn-lt"/>
              </a:rPr>
              <a:t>No changes to application</a:t>
            </a:r>
          </a:p>
        </p:txBody>
      </p:sp>
      <p:sp>
        <p:nvSpPr>
          <p:cNvPr id="128" name="Text Placeholder 2"/>
          <p:cNvSpPr txBox="1">
            <a:spLocks/>
          </p:cNvSpPr>
          <p:nvPr/>
        </p:nvSpPr>
        <p:spPr>
          <a:xfrm>
            <a:off x="2322576" y="6088705"/>
            <a:ext cx="9778295" cy="610958"/>
          </a:xfrm>
          <a:prstGeom prst="rect">
            <a:avLst/>
          </a:prstGeom>
        </p:spPr>
        <p:txBody>
          <a:bodyPr vert="horz" wrap="square" lIns="0" tIns="0" rIns="146262" bIns="91414"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342835"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89"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1"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0"/>
              </a:spcBef>
              <a:spcAft>
                <a:spcPts val="0"/>
              </a:spcAft>
              <a:buClrTx/>
              <a:buSzTx/>
              <a:buFont typeface="Arial" pitchFamily="34" charset="0"/>
              <a:buNone/>
              <a:tabLst/>
              <a:defRPr/>
            </a:pPr>
            <a:r>
              <a:rPr kumimoji="0" lang="en-US" sz="3672" b="0" i="0" u="none" strike="noStrike" kern="1200" cap="none" spc="0" normalizeH="0" baseline="0" noProof="0">
                <a:ln>
                  <a:noFill/>
                </a:ln>
                <a:gradFill>
                  <a:gsLst>
                    <a:gs pos="0">
                      <a:srgbClr val="FFFFFF"/>
                    </a:gs>
                    <a:gs pos="100000">
                      <a:srgbClr val="FFFFFF"/>
                    </a:gs>
                  </a:gsLst>
                  <a:lin ang="5400000" scaled="1"/>
                </a:gradFill>
                <a:effectLst/>
                <a:uLnTx/>
                <a:uFillTx/>
                <a:latin typeface="Segoe UI Light"/>
                <a:ea typeface="+mn-ea"/>
                <a:cs typeface="Segoe UI Semilight" panose="020B0402040204020203" pitchFamily="34" charset="0"/>
              </a:rPr>
              <a:t>Cloud applications to meet varied regulations</a:t>
            </a:r>
          </a:p>
        </p:txBody>
      </p:sp>
      <p:sp>
        <p:nvSpPr>
          <p:cNvPr id="528" name="Freeform 12">
            <a:extLst>
              <a:ext uri="{FF2B5EF4-FFF2-40B4-BE49-F238E27FC236}">
                <a16:creationId xmlns:a16="http://schemas.microsoft.com/office/drawing/2014/main" id="{1DF2C597-CCEE-4E97-BB90-F74723E93D49}"/>
              </a:ext>
            </a:extLst>
          </p:cNvPr>
          <p:cNvSpPr>
            <a:spLocks/>
          </p:cNvSpPr>
          <p:nvPr/>
        </p:nvSpPr>
        <p:spPr bwMode="auto">
          <a:xfrm rot="21150042">
            <a:off x="3771911" y="1767059"/>
            <a:ext cx="2205790" cy="2695525"/>
          </a:xfrm>
          <a:custGeom>
            <a:avLst/>
            <a:gdLst>
              <a:gd name="T0" fmla="*/ 343 w 594"/>
              <a:gd name="T1" fmla="*/ 0 h 727"/>
              <a:gd name="T2" fmla="*/ 303 w 594"/>
              <a:gd name="T3" fmla="*/ 26 h 727"/>
              <a:gd name="T4" fmla="*/ 267 w 594"/>
              <a:gd name="T5" fmla="*/ 57 h 727"/>
              <a:gd name="T6" fmla="*/ 240 w 594"/>
              <a:gd name="T7" fmla="*/ 84 h 727"/>
              <a:gd name="T8" fmla="*/ 261 w 594"/>
              <a:gd name="T9" fmla="*/ 32 h 727"/>
              <a:gd name="T10" fmla="*/ 229 w 594"/>
              <a:gd name="T11" fmla="*/ 12 h 727"/>
              <a:gd name="T12" fmla="*/ 154 w 594"/>
              <a:gd name="T13" fmla="*/ 60 h 727"/>
              <a:gd name="T14" fmla="*/ 94 w 594"/>
              <a:gd name="T15" fmla="*/ 113 h 727"/>
              <a:gd name="T16" fmla="*/ 61 w 594"/>
              <a:gd name="T17" fmla="*/ 217 h 727"/>
              <a:gd name="T18" fmla="*/ 96 w 594"/>
              <a:gd name="T19" fmla="*/ 243 h 727"/>
              <a:gd name="T20" fmla="*/ 134 w 594"/>
              <a:gd name="T21" fmla="*/ 231 h 727"/>
              <a:gd name="T22" fmla="*/ 154 w 594"/>
              <a:gd name="T23" fmla="*/ 212 h 727"/>
              <a:gd name="T24" fmla="*/ 166 w 594"/>
              <a:gd name="T25" fmla="*/ 179 h 727"/>
              <a:gd name="T26" fmla="*/ 168 w 594"/>
              <a:gd name="T27" fmla="*/ 144 h 727"/>
              <a:gd name="T28" fmla="*/ 181 w 594"/>
              <a:gd name="T29" fmla="*/ 208 h 727"/>
              <a:gd name="T30" fmla="*/ 95 w 594"/>
              <a:gd name="T31" fmla="*/ 259 h 727"/>
              <a:gd name="T32" fmla="*/ 81 w 594"/>
              <a:gd name="T33" fmla="*/ 284 h 727"/>
              <a:gd name="T34" fmla="*/ 12 w 594"/>
              <a:gd name="T35" fmla="*/ 253 h 727"/>
              <a:gd name="T36" fmla="*/ 1 w 594"/>
              <a:gd name="T37" fmla="*/ 284 h 727"/>
              <a:gd name="T38" fmla="*/ 19 w 594"/>
              <a:gd name="T39" fmla="*/ 303 h 727"/>
              <a:gd name="T40" fmla="*/ 33 w 594"/>
              <a:gd name="T41" fmla="*/ 323 h 727"/>
              <a:gd name="T42" fmla="*/ 36 w 594"/>
              <a:gd name="T43" fmla="*/ 354 h 727"/>
              <a:gd name="T44" fmla="*/ 47 w 594"/>
              <a:gd name="T45" fmla="*/ 376 h 727"/>
              <a:gd name="T46" fmla="*/ 65 w 594"/>
              <a:gd name="T47" fmla="*/ 386 h 727"/>
              <a:gd name="T48" fmla="*/ 15 w 594"/>
              <a:gd name="T49" fmla="*/ 414 h 727"/>
              <a:gd name="T50" fmla="*/ 43 w 594"/>
              <a:gd name="T51" fmla="*/ 481 h 727"/>
              <a:gd name="T52" fmla="*/ 64 w 594"/>
              <a:gd name="T53" fmla="*/ 486 h 727"/>
              <a:gd name="T54" fmla="*/ 109 w 594"/>
              <a:gd name="T55" fmla="*/ 447 h 727"/>
              <a:gd name="T56" fmla="*/ 169 w 594"/>
              <a:gd name="T57" fmla="*/ 369 h 727"/>
              <a:gd name="T58" fmla="*/ 223 w 594"/>
              <a:gd name="T59" fmla="*/ 400 h 727"/>
              <a:gd name="T60" fmla="*/ 248 w 594"/>
              <a:gd name="T61" fmla="*/ 395 h 727"/>
              <a:gd name="T62" fmla="*/ 245 w 594"/>
              <a:gd name="T63" fmla="*/ 361 h 727"/>
              <a:gd name="T64" fmla="*/ 199 w 594"/>
              <a:gd name="T65" fmla="*/ 324 h 727"/>
              <a:gd name="T66" fmla="*/ 247 w 594"/>
              <a:gd name="T67" fmla="*/ 358 h 727"/>
              <a:gd name="T68" fmla="*/ 280 w 594"/>
              <a:gd name="T69" fmla="*/ 376 h 727"/>
              <a:gd name="T70" fmla="*/ 315 w 594"/>
              <a:gd name="T71" fmla="*/ 374 h 727"/>
              <a:gd name="T72" fmla="*/ 307 w 594"/>
              <a:gd name="T73" fmla="*/ 338 h 727"/>
              <a:gd name="T74" fmla="*/ 365 w 594"/>
              <a:gd name="T75" fmla="*/ 358 h 727"/>
              <a:gd name="T76" fmla="*/ 401 w 594"/>
              <a:gd name="T77" fmla="*/ 339 h 727"/>
              <a:gd name="T78" fmla="*/ 406 w 594"/>
              <a:gd name="T79" fmla="*/ 369 h 727"/>
              <a:gd name="T80" fmla="*/ 294 w 594"/>
              <a:gd name="T81" fmla="*/ 407 h 727"/>
              <a:gd name="T82" fmla="*/ 278 w 594"/>
              <a:gd name="T83" fmla="*/ 423 h 727"/>
              <a:gd name="T84" fmla="*/ 205 w 594"/>
              <a:gd name="T85" fmla="*/ 417 h 727"/>
              <a:gd name="T86" fmla="*/ 136 w 594"/>
              <a:gd name="T87" fmla="*/ 437 h 727"/>
              <a:gd name="T88" fmla="*/ 106 w 594"/>
              <a:gd name="T89" fmla="*/ 469 h 727"/>
              <a:gd name="T90" fmla="*/ 73 w 594"/>
              <a:gd name="T91" fmla="*/ 489 h 727"/>
              <a:gd name="T92" fmla="*/ 119 w 594"/>
              <a:gd name="T93" fmla="*/ 663 h 727"/>
              <a:gd name="T94" fmla="*/ 449 w 594"/>
              <a:gd name="T95" fmla="*/ 427 h 727"/>
              <a:gd name="T96" fmla="*/ 559 w 594"/>
              <a:gd name="T97" fmla="*/ 488 h 727"/>
              <a:gd name="T98" fmla="*/ 593 w 594"/>
              <a:gd name="T99" fmla="*/ 365 h 727"/>
              <a:gd name="T100" fmla="*/ 561 w 594"/>
              <a:gd name="T101" fmla="*/ 341 h 727"/>
              <a:gd name="T102" fmla="*/ 368 w 594"/>
              <a:gd name="T103" fmla="*/ 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727">
                <a:moveTo>
                  <a:pt x="368" y="8"/>
                </a:moveTo>
                <a:cubicBezTo>
                  <a:pt x="360" y="5"/>
                  <a:pt x="351" y="2"/>
                  <a:pt x="343" y="0"/>
                </a:cubicBezTo>
                <a:cubicBezTo>
                  <a:pt x="304" y="25"/>
                  <a:pt x="304" y="25"/>
                  <a:pt x="304" y="25"/>
                </a:cubicBezTo>
                <a:cubicBezTo>
                  <a:pt x="303" y="25"/>
                  <a:pt x="303" y="26"/>
                  <a:pt x="303" y="26"/>
                </a:cubicBezTo>
                <a:cubicBezTo>
                  <a:pt x="270" y="53"/>
                  <a:pt x="270" y="53"/>
                  <a:pt x="270" y="53"/>
                </a:cubicBezTo>
                <a:cubicBezTo>
                  <a:pt x="269" y="54"/>
                  <a:pt x="268" y="55"/>
                  <a:pt x="267" y="57"/>
                </a:cubicBezTo>
                <a:cubicBezTo>
                  <a:pt x="247" y="93"/>
                  <a:pt x="247" y="93"/>
                  <a:pt x="247" y="93"/>
                </a:cubicBezTo>
                <a:cubicBezTo>
                  <a:pt x="240" y="84"/>
                  <a:pt x="240" y="84"/>
                  <a:pt x="240" y="84"/>
                </a:cubicBezTo>
                <a:cubicBezTo>
                  <a:pt x="262" y="48"/>
                  <a:pt x="262" y="48"/>
                  <a:pt x="262" y="48"/>
                </a:cubicBezTo>
                <a:cubicBezTo>
                  <a:pt x="265" y="43"/>
                  <a:pt x="265" y="36"/>
                  <a:pt x="261" y="32"/>
                </a:cubicBezTo>
                <a:cubicBezTo>
                  <a:pt x="247" y="14"/>
                  <a:pt x="247" y="14"/>
                  <a:pt x="247" y="14"/>
                </a:cubicBezTo>
                <a:cubicBezTo>
                  <a:pt x="243" y="9"/>
                  <a:pt x="235" y="8"/>
                  <a:pt x="229" y="12"/>
                </a:cubicBezTo>
                <a:cubicBezTo>
                  <a:pt x="156" y="60"/>
                  <a:pt x="156" y="60"/>
                  <a:pt x="156" y="60"/>
                </a:cubicBezTo>
                <a:cubicBezTo>
                  <a:pt x="155" y="60"/>
                  <a:pt x="155" y="60"/>
                  <a:pt x="154" y="60"/>
                </a:cubicBezTo>
                <a:cubicBezTo>
                  <a:pt x="98" y="107"/>
                  <a:pt x="98" y="107"/>
                  <a:pt x="98" y="107"/>
                </a:cubicBezTo>
                <a:cubicBezTo>
                  <a:pt x="96" y="109"/>
                  <a:pt x="95" y="111"/>
                  <a:pt x="94" y="113"/>
                </a:cubicBezTo>
                <a:cubicBezTo>
                  <a:pt x="59" y="204"/>
                  <a:pt x="59" y="204"/>
                  <a:pt x="59" y="204"/>
                </a:cubicBezTo>
                <a:cubicBezTo>
                  <a:pt x="58" y="208"/>
                  <a:pt x="58" y="213"/>
                  <a:pt x="61" y="217"/>
                </a:cubicBezTo>
                <a:cubicBezTo>
                  <a:pt x="78" y="240"/>
                  <a:pt x="78" y="240"/>
                  <a:pt x="78" y="240"/>
                </a:cubicBezTo>
                <a:cubicBezTo>
                  <a:pt x="82" y="245"/>
                  <a:pt x="90" y="247"/>
                  <a:pt x="96" y="243"/>
                </a:cubicBezTo>
                <a:cubicBezTo>
                  <a:pt x="119" y="229"/>
                  <a:pt x="119" y="229"/>
                  <a:pt x="119" y="229"/>
                </a:cubicBezTo>
                <a:cubicBezTo>
                  <a:pt x="134" y="231"/>
                  <a:pt x="134" y="231"/>
                  <a:pt x="134" y="231"/>
                </a:cubicBezTo>
                <a:cubicBezTo>
                  <a:pt x="139" y="232"/>
                  <a:pt x="145" y="229"/>
                  <a:pt x="148" y="224"/>
                </a:cubicBezTo>
                <a:cubicBezTo>
                  <a:pt x="154" y="212"/>
                  <a:pt x="154" y="212"/>
                  <a:pt x="154" y="212"/>
                </a:cubicBezTo>
                <a:cubicBezTo>
                  <a:pt x="155" y="211"/>
                  <a:pt x="155" y="211"/>
                  <a:pt x="155" y="210"/>
                </a:cubicBezTo>
                <a:cubicBezTo>
                  <a:pt x="166" y="179"/>
                  <a:pt x="166" y="179"/>
                  <a:pt x="166" y="179"/>
                </a:cubicBezTo>
                <a:cubicBezTo>
                  <a:pt x="167" y="178"/>
                  <a:pt x="167" y="176"/>
                  <a:pt x="167" y="175"/>
                </a:cubicBezTo>
                <a:cubicBezTo>
                  <a:pt x="168" y="144"/>
                  <a:pt x="168" y="144"/>
                  <a:pt x="168" y="144"/>
                </a:cubicBezTo>
                <a:cubicBezTo>
                  <a:pt x="206" y="170"/>
                  <a:pt x="206" y="170"/>
                  <a:pt x="206" y="170"/>
                </a:cubicBezTo>
                <a:cubicBezTo>
                  <a:pt x="181" y="208"/>
                  <a:pt x="181" y="208"/>
                  <a:pt x="181" y="208"/>
                </a:cubicBezTo>
                <a:cubicBezTo>
                  <a:pt x="122" y="247"/>
                  <a:pt x="122" y="247"/>
                  <a:pt x="122" y="247"/>
                </a:cubicBezTo>
                <a:cubicBezTo>
                  <a:pt x="95" y="259"/>
                  <a:pt x="95" y="259"/>
                  <a:pt x="95" y="259"/>
                </a:cubicBezTo>
                <a:cubicBezTo>
                  <a:pt x="91" y="261"/>
                  <a:pt x="88" y="264"/>
                  <a:pt x="87" y="267"/>
                </a:cubicBezTo>
                <a:cubicBezTo>
                  <a:pt x="81" y="284"/>
                  <a:pt x="81" y="284"/>
                  <a:pt x="81" y="284"/>
                </a:cubicBezTo>
                <a:cubicBezTo>
                  <a:pt x="24" y="253"/>
                  <a:pt x="24" y="253"/>
                  <a:pt x="24" y="253"/>
                </a:cubicBezTo>
                <a:cubicBezTo>
                  <a:pt x="20" y="251"/>
                  <a:pt x="16" y="251"/>
                  <a:pt x="12" y="253"/>
                </a:cubicBezTo>
                <a:cubicBezTo>
                  <a:pt x="8" y="255"/>
                  <a:pt x="5" y="259"/>
                  <a:pt x="4" y="263"/>
                </a:cubicBezTo>
                <a:cubicBezTo>
                  <a:pt x="1" y="284"/>
                  <a:pt x="1" y="284"/>
                  <a:pt x="1" y="284"/>
                </a:cubicBezTo>
                <a:cubicBezTo>
                  <a:pt x="0" y="291"/>
                  <a:pt x="3" y="297"/>
                  <a:pt x="9" y="299"/>
                </a:cubicBezTo>
                <a:cubicBezTo>
                  <a:pt x="19" y="303"/>
                  <a:pt x="19" y="303"/>
                  <a:pt x="19" y="303"/>
                </a:cubicBezTo>
                <a:cubicBezTo>
                  <a:pt x="22" y="314"/>
                  <a:pt x="22" y="314"/>
                  <a:pt x="22" y="314"/>
                </a:cubicBezTo>
                <a:cubicBezTo>
                  <a:pt x="24" y="319"/>
                  <a:pt x="28" y="322"/>
                  <a:pt x="33" y="323"/>
                </a:cubicBezTo>
                <a:cubicBezTo>
                  <a:pt x="54" y="327"/>
                  <a:pt x="54" y="327"/>
                  <a:pt x="54" y="327"/>
                </a:cubicBezTo>
                <a:cubicBezTo>
                  <a:pt x="36" y="354"/>
                  <a:pt x="36" y="354"/>
                  <a:pt x="36" y="354"/>
                </a:cubicBezTo>
                <a:cubicBezTo>
                  <a:pt x="34" y="358"/>
                  <a:pt x="34" y="364"/>
                  <a:pt x="36" y="368"/>
                </a:cubicBezTo>
                <a:cubicBezTo>
                  <a:pt x="38" y="372"/>
                  <a:pt x="42" y="375"/>
                  <a:pt x="47" y="376"/>
                </a:cubicBezTo>
                <a:cubicBezTo>
                  <a:pt x="62" y="377"/>
                  <a:pt x="62" y="377"/>
                  <a:pt x="62" y="377"/>
                </a:cubicBezTo>
                <a:cubicBezTo>
                  <a:pt x="65" y="386"/>
                  <a:pt x="65" y="386"/>
                  <a:pt x="65" y="386"/>
                </a:cubicBezTo>
                <a:cubicBezTo>
                  <a:pt x="23" y="406"/>
                  <a:pt x="23" y="406"/>
                  <a:pt x="23" y="406"/>
                </a:cubicBezTo>
                <a:cubicBezTo>
                  <a:pt x="19" y="407"/>
                  <a:pt x="16" y="410"/>
                  <a:pt x="15" y="414"/>
                </a:cubicBezTo>
                <a:cubicBezTo>
                  <a:pt x="14" y="417"/>
                  <a:pt x="14" y="421"/>
                  <a:pt x="16" y="424"/>
                </a:cubicBezTo>
                <a:cubicBezTo>
                  <a:pt x="43" y="481"/>
                  <a:pt x="43" y="481"/>
                  <a:pt x="43" y="481"/>
                </a:cubicBezTo>
                <a:cubicBezTo>
                  <a:pt x="45" y="484"/>
                  <a:pt x="49" y="487"/>
                  <a:pt x="52" y="488"/>
                </a:cubicBezTo>
                <a:cubicBezTo>
                  <a:pt x="57" y="489"/>
                  <a:pt x="61" y="488"/>
                  <a:pt x="64" y="486"/>
                </a:cubicBezTo>
                <a:cubicBezTo>
                  <a:pt x="104" y="455"/>
                  <a:pt x="104" y="455"/>
                  <a:pt x="104" y="455"/>
                </a:cubicBezTo>
                <a:cubicBezTo>
                  <a:pt x="107" y="453"/>
                  <a:pt x="109" y="450"/>
                  <a:pt x="109" y="447"/>
                </a:cubicBezTo>
                <a:cubicBezTo>
                  <a:pt x="118" y="397"/>
                  <a:pt x="118" y="397"/>
                  <a:pt x="118" y="397"/>
                </a:cubicBezTo>
                <a:cubicBezTo>
                  <a:pt x="169" y="369"/>
                  <a:pt x="169" y="369"/>
                  <a:pt x="169" y="369"/>
                </a:cubicBezTo>
                <a:cubicBezTo>
                  <a:pt x="211" y="382"/>
                  <a:pt x="211" y="382"/>
                  <a:pt x="211" y="382"/>
                </a:cubicBezTo>
                <a:cubicBezTo>
                  <a:pt x="223" y="400"/>
                  <a:pt x="223" y="400"/>
                  <a:pt x="223" y="400"/>
                </a:cubicBezTo>
                <a:cubicBezTo>
                  <a:pt x="226" y="405"/>
                  <a:pt x="231" y="407"/>
                  <a:pt x="237" y="406"/>
                </a:cubicBezTo>
                <a:cubicBezTo>
                  <a:pt x="242" y="405"/>
                  <a:pt x="246" y="401"/>
                  <a:pt x="248" y="395"/>
                </a:cubicBezTo>
                <a:cubicBezTo>
                  <a:pt x="252" y="376"/>
                  <a:pt x="252" y="376"/>
                  <a:pt x="252" y="376"/>
                </a:cubicBezTo>
                <a:cubicBezTo>
                  <a:pt x="253" y="370"/>
                  <a:pt x="250" y="364"/>
                  <a:pt x="245" y="361"/>
                </a:cubicBezTo>
                <a:cubicBezTo>
                  <a:pt x="189" y="333"/>
                  <a:pt x="189" y="333"/>
                  <a:pt x="189" y="333"/>
                </a:cubicBezTo>
                <a:cubicBezTo>
                  <a:pt x="199" y="324"/>
                  <a:pt x="199" y="324"/>
                  <a:pt x="199" y="324"/>
                </a:cubicBezTo>
                <a:cubicBezTo>
                  <a:pt x="247" y="358"/>
                  <a:pt x="247" y="358"/>
                  <a:pt x="247" y="358"/>
                </a:cubicBezTo>
                <a:cubicBezTo>
                  <a:pt x="247" y="358"/>
                  <a:pt x="247" y="358"/>
                  <a:pt x="247" y="358"/>
                </a:cubicBezTo>
                <a:cubicBezTo>
                  <a:pt x="274" y="375"/>
                  <a:pt x="274" y="375"/>
                  <a:pt x="274" y="375"/>
                </a:cubicBezTo>
                <a:cubicBezTo>
                  <a:pt x="276" y="376"/>
                  <a:pt x="278" y="376"/>
                  <a:pt x="280" y="376"/>
                </a:cubicBezTo>
                <a:cubicBezTo>
                  <a:pt x="302" y="379"/>
                  <a:pt x="302" y="379"/>
                  <a:pt x="302" y="379"/>
                </a:cubicBezTo>
                <a:cubicBezTo>
                  <a:pt x="307" y="380"/>
                  <a:pt x="312" y="378"/>
                  <a:pt x="315" y="374"/>
                </a:cubicBezTo>
                <a:cubicBezTo>
                  <a:pt x="318" y="370"/>
                  <a:pt x="319" y="364"/>
                  <a:pt x="316" y="360"/>
                </a:cubicBezTo>
                <a:cubicBezTo>
                  <a:pt x="307" y="338"/>
                  <a:pt x="307" y="338"/>
                  <a:pt x="307" y="338"/>
                </a:cubicBezTo>
                <a:cubicBezTo>
                  <a:pt x="309" y="337"/>
                  <a:pt x="309" y="337"/>
                  <a:pt x="309" y="337"/>
                </a:cubicBezTo>
                <a:cubicBezTo>
                  <a:pt x="365" y="358"/>
                  <a:pt x="365" y="358"/>
                  <a:pt x="365" y="358"/>
                </a:cubicBezTo>
                <a:cubicBezTo>
                  <a:pt x="369" y="359"/>
                  <a:pt x="374" y="358"/>
                  <a:pt x="378" y="356"/>
                </a:cubicBezTo>
                <a:cubicBezTo>
                  <a:pt x="401" y="339"/>
                  <a:pt x="401" y="339"/>
                  <a:pt x="401" y="339"/>
                </a:cubicBezTo>
                <a:cubicBezTo>
                  <a:pt x="410" y="366"/>
                  <a:pt x="410" y="366"/>
                  <a:pt x="410" y="366"/>
                </a:cubicBezTo>
                <a:cubicBezTo>
                  <a:pt x="406" y="369"/>
                  <a:pt x="406" y="369"/>
                  <a:pt x="406" y="369"/>
                </a:cubicBezTo>
                <a:cubicBezTo>
                  <a:pt x="338" y="391"/>
                  <a:pt x="338" y="391"/>
                  <a:pt x="338" y="391"/>
                </a:cubicBezTo>
                <a:cubicBezTo>
                  <a:pt x="294" y="407"/>
                  <a:pt x="294" y="407"/>
                  <a:pt x="294" y="407"/>
                </a:cubicBezTo>
                <a:cubicBezTo>
                  <a:pt x="288" y="409"/>
                  <a:pt x="284" y="414"/>
                  <a:pt x="284" y="420"/>
                </a:cubicBezTo>
                <a:cubicBezTo>
                  <a:pt x="278" y="423"/>
                  <a:pt x="278" y="423"/>
                  <a:pt x="278" y="423"/>
                </a:cubicBezTo>
                <a:cubicBezTo>
                  <a:pt x="225" y="435"/>
                  <a:pt x="225" y="435"/>
                  <a:pt x="225" y="435"/>
                </a:cubicBezTo>
                <a:cubicBezTo>
                  <a:pt x="205" y="417"/>
                  <a:pt x="205" y="417"/>
                  <a:pt x="205" y="417"/>
                </a:cubicBezTo>
                <a:cubicBezTo>
                  <a:pt x="201" y="413"/>
                  <a:pt x="196" y="412"/>
                  <a:pt x="191" y="414"/>
                </a:cubicBezTo>
                <a:cubicBezTo>
                  <a:pt x="136" y="437"/>
                  <a:pt x="136" y="437"/>
                  <a:pt x="136" y="437"/>
                </a:cubicBezTo>
                <a:cubicBezTo>
                  <a:pt x="134" y="437"/>
                  <a:pt x="132" y="439"/>
                  <a:pt x="131" y="440"/>
                </a:cubicBezTo>
                <a:cubicBezTo>
                  <a:pt x="106" y="469"/>
                  <a:pt x="106" y="469"/>
                  <a:pt x="106" y="469"/>
                </a:cubicBezTo>
                <a:cubicBezTo>
                  <a:pt x="80" y="481"/>
                  <a:pt x="80" y="481"/>
                  <a:pt x="80" y="481"/>
                </a:cubicBezTo>
                <a:cubicBezTo>
                  <a:pt x="77" y="483"/>
                  <a:pt x="74" y="486"/>
                  <a:pt x="73" y="489"/>
                </a:cubicBezTo>
                <a:cubicBezTo>
                  <a:pt x="29" y="613"/>
                  <a:pt x="29" y="613"/>
                  <a:pt x="29" y="613"/>
                </a:cubicBezTo>
                <a:cubicBezTo>
                  <a:pt x="56" y="633"/>
                  <a:pt x="86" y="651"/>
                  <a:pt x="119" y="663"/>
                </a:cubicBezTo>
                <a:cubicBezTo>
                  <a:pt x="287" y="727"/>
                  <a:pt x="474" y="653"/>
                  <a:pt x="555" y="498"/>
                </a:cubicBezTo>
                <a:cubicBezTo>
                  <a:pt x="449" y="427"/>
                  <a:pt x="449" y="427"/>
                  <a:pt x="449" y="427"/>
                </a:cubicBezTo>
                <a:cubicBezTo>
                  <a:pt x="460" y="411"/>
                  <a:pt x="460" y="411"/>
                  <a:pt x="460" y="411"/>
                </a:cubicBezTo>
                <a:cubicBezTo>
                  <a:pt x="559" y="488"/>
                  <a:pt x="559" y="488"/>
                  <a:pt x="559" y="488"/>
                </a:cubicBezTo>
                <a:cubicBezTo>
                  <a:pt x="564" y="479"/>
                  <a:pt x="568" y="470"/>
                  <a:pt x="571" y="460"/>
                </a:cubicBezTo>
                <a:cubicBezTo>
                  <a:pt x="583" y="429"/>
                  <a:pt x="590" y="397"/>
                  <a:pt x="593" y="365"/>
                </a:cubicBezTo>
                <a:cubicBezTo>
                  <a:pt x="557" y="349"/>
                  <a:pt x="557" y="349"/>
                  <a:pt x="557" y="349"/>
                </a:cubicBezTo>
                <a:cubicBezTo>
                  <a:pt x="561" y="341"/>
                  <a:pt x="561" y="341"/>
                  <a:pt x="561" y="341"/>
                </a:cubicBezTo>
                <a:cubicBezTo>
                  <a:pt x="594" y="334"/>
                  <a:pt x="594" y="334"/>
                  <a:pt x="594" y="334"/>
                </a:cubicBezTo>
                <a:cubicBezTo>
                  <a:pt x="593" y="194"/>
                  <a:pt x="508" y="61"/>
                  <a:pt x="368" y="8"/>
                </a:cubicBezTo>
                <a:close/>
              </a:path>
            </a:pathLst>
          </a:custGeom>
          <a:solidFill>
            <a:srgbClr val="BAD80A"/>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9" name="Rectangle 10">
            <a:extLst>
              <a:ext uri="{FF2B5EF4-FFF2-40B4-BE49-F238E27FC236}">
                <a16:creationId xmlns:a16="http://schemas.microsoft.com/office/drawing/2014/main" id="{AF6CD52B-5F7B-47BC-BE9B-3587D37C304F}"/>
              </a:ext>
            </a:extLst>
          </p:cNvPr>
          <p:cNvSpPr>
            <a:spLocks noChangeArrowheads="1"/>
          </p:cNvSpPr>
          <p:nvPr/>
        </p:nvSpPr>
        <p:spPr bwMode="auto">
          <a:xfrm>
            <a:off x="2728951" y="4825872"/>
            <a:ext cx="2381687" cy="50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530" name="Group 8">
            <a:extLst>
              <a:ext uri="{FF2B5EF4-FFF2-40B4-BE49-F238E27FC236}">
                <a16:creationId xmlns:a16="http://schemas.microsoft.com/office/drawing/2014/main" id="{8D39B120-AC95-4578-A0E4-3723339DDFA7}"/>
              </a:ext>
            </a:extLst>
          </p:cNvPr>
          <p:cNvGrpSpPr>
            <a:grpSpLocks noChangeAspect="1"/>
          </p:cNvGrpSpPr>
          <p:nvPr/>
        </p:nvGrpSpPr>
        <p:grpSpPr bwMode="auto">
          <a:xfrm>
            <a:off x="3940256" y="2062677"/>
            <a:ext cx="1844953" cy="1844953"/>
            <a:chOff x="1254" y="1009"/>
            <a:chExt cx="1860" cy="1860"/>
          </a:xfrm>
        </p:grpSpPr>
        <p:sp>
          <p:nvSpPr>
            <p:cNvPr id="531" name="AutoShape 7">
              <a:extLst>
                <a:ext uri="{FF2B5EF4-FFF2-40B4-BE49-F238E27FC236}">
                  <a16:creationId xmlns:a16="http://schemas.microsoft.com/office/drawing/2014/main" id="{BD2E7C66-AB04-40EE-8827-C47D9400CDC9}"/>
                </a:ext>
              </a:extLst>
            </p:cNvPr>
            <p:cNvSpPr>
              <a:spLocks noChangeAspect="1" noChangeArrowheads="1" noTextEdit="1"/>
            </p:cNvSpPr>
            <p:nvPr/>
          </p:nvSpPr>
          <p:spPr bwMode="auto">
            <a:xfrm>
              <a:off x="1254" y="1009"/>
              <a:ext cx="1860"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2" name="Freeform 9">
              <a:extLst>
                <a:ext uri="{FF2B5EF4-FFF2-40B4-BE49-F238E27FC236}">
                  <a16:creationId xmlns:a16="http://schemas.microsoft.com/office/drawing/2014/main" id="{6D957A0A-7DAA-4DC5-90EB-B2FEA0C41170}"/>
                </a:ext>
              </a:extLst>
            </p:cNvPr>
            <p:cNvSpPr>
              <a:spLocks/>
            </p:cNvSpPr>
            <p:nvPr/>
          </p:nvSpPr>
          <p:spPr bwMode="auto">
            <a:xfrm>
              <a:off x="2711" y="13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3" name="Rectangle 10">
              <a:extLst>
                <a:ext uri="{FF2B5EF4-FFF2-40B4-BE49-F238E27FC236}">
                  <a16:creationId xmlns:a16="http://schemas.microsoft.com/office/drawing/2014/main" id="{401D2B18-BDF6-43E2-9AE2-F1FCB2CFCD54}"/>
                </a:ext>
              </a:extLst>
            </p:cNvPr>
            <p:cNvSpPr>
              <a:spLocks noChangeArrowheads="1"/>
            </p:cNvSpPr>
            <p:nvPr/>
          </p:nvSpPr>
          <p:spPr bwMode="auto">
            <a:xfrm>
              <a:off x="1688" y="141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4" name="Rectangle 11">
              <a:extLst>
                <a:ext uri="{FF2B5EF4-FFF2-40B4-BE49-F238E27FC236}">
                  <a16:creationId xmlns:a16="http://schemas.microsoft.com/office/drawing/2014/main" id="{813435E0-1C86-4C3E-8C0E-B6FD02F5EF36}"/>
                </a:ext>
              </a:extLst>
            </p:cNvPr>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5" name="Rectangle 12">
              <a:extLst>
                <a:ext uri="{FF2B5EF4-FFF2-40B4-BE49-F238E27FC236}">
                  <a16:creationId xmlns:a16="http://schemas.microsoft.com/office/drawing/2014/main" id="{291F0324-B94C-456F-92A0-D0730D706A14}"/>
                </a:ext>
              </a:extLst>
            </p:cNvPr>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6" name="Freeform 13">
              <a:extLst>
                <a:ext uri="{FF2B5EF4-FFF2-40B4-BE49-F238E27FC236}">
                  <a16:creationId xmlns:a16="http://schemas.microsoft.com/office/drawing/2014/main" id="{94AD338E-B70A-430D-B354-448455C561A1}"/>
                </a:ext>
              </a:extLst>
            </p:cNvPr>
            <p:cNvSpPr>
              <a:spLocks/>
            </p:cNvSpPr>
            <p:nvPr/>
          </p:nvSpPr>
          <p:spPr bwMode="auto">
            <a:xfrm>
              <a:off x="2172" y="1280"/>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7" name="Rectangle 14">
              <a:extLst>
                <a:ext uri="{FF2B5EF4-FFF2-40B4-BE49-F238E27FC236}">
                  <a16:creationId xmlns:a16="http://schemas.microsoft.com/office/drawing/2014/main" id="{8A860716-106A-4061-A8E5-A8C8B13F586C}"/>
                </a:ext>
              </a:extLst>
            </p:cNvPr>
            <p:cNvSpPr>
              <a:spLocks noChangeArrowheads="1"/>
            </p:cNvSpPr>
            <p:nvPr/>
          </p:nvSpPr>
          <p:spPr bwMode="auto">
            <a:xfrm>
              <a:off x="2792" y="130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8" name="Freeform 15">
              <a:extLst>
                <a:ext uri="{FF2B5EF4-FFF2-40B4-BE49-F238E27FC236}">
                  <a16:creationId xmlns:a16="http://schemas.microsoft.com/office/drawing/2014/main" id="{7C283B87-8535-459A-ACA4-79FA86D2279C}"/>
                </a:ext>
              </a:extLst>
            </p:cNvPr>
            <p:cNvSpPr>
              <a:spLocks/>
            </p:cNvSpPr>
            <p:nvPr/>
          </p:nvSpPr>
          <p:spPr bwMode="auto">
            <a:xfrm>
              <a:off x="2800" y="1299"/>
              <a:ext cx="1"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9" name="Freeform 16">
              <a:extLst>
                <a:ext uri="{FF2B5EF4-FFF2-40B4-BE49-F238E27FC236}">
                  <a16:creationId xmlns:a16="http://schemas.microsoft.com/office/drawing/2014/main" id="{37C6F51A-651B-4114-B643-E0B96C217DCC}"/>
                </a:ext>
              </a:extLst>
            </p:cNvPr>
            <p:cNvSpPr>
              <a:spLocks/>
            </p:cNvSpPr>
            <p:nvPr/>
          </p:nvSpPr>
          <p:spPr bwMode="auto">
            <a:xfrm>
              <a:off x="2786" y="1295"/>
              <a:ext cx="14" cy="8"/>
            </a:xfrm>
            <a:custGeom>
              <a:avLst/>
              <a:gdLst>
                <a:gd name="T0" fmla="*/ 11 w 14"/>
                <a:gd name="T1" fmla="*/ 5 h 9"/>
                <a:gd name="T2" fmla="*/ 14 w 14"/>
                <a:gd name="T3" fmla="*/ 5 h 9"/>
                <a:gd name="T4" fmla="*/ 9 w 14"/>
                <a:gd name="T5" fmla="*/ 3 h 9"/>
                <a:gd name="T6" fmla="*/ 4 w 14"/>
                <a:gd name="T7" fmla="*/ 1 h 9"/>
                <a:gd name="T8" fmla="*/ 3 w 14"/>
                <a:gd name="T9" fmla="*/ 0 h 9"/>
                <a:gd name="T10" fmla="*/ 0 w 14"/>
                <a:gd name="T11" fmla="*/ 6 h 9"/>
                <a:gd name="T12" fmla="*/ 6 w 14"/>
                <a:gd name="T13" fmla="*/ 9 h 9"/>
                <a:gd name="T14" fmla="*/ 5 w 14"/>
                <a:gd name="T15" fmla="*/ 7 h 9"/>
                <a:gd name="T16" fmla="*/ 11 w 14"/>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1" y="5"/>
                  </a:moveTo>
                  <a:cubicBezTo>
                    <a:pt x="12" y="6"/>
                    <a:pt x="13" y="5"/>
                    <a:pt x="14" y="5"/>
                  </a:cubicBezTo>
                  <a:cubicBezTo>
                    <a:pt x="13" y="4"/>
                    <a:pt x="11" y="4"/>
                    <a:pt x="9" y="3"/>
                  </a:cubicBezTo>
                  <a:cubicBezTo>
                    <a:pt x="8" y="3"/>
                    <a:pt x="6" y="2"/>
                    <a:pt x="4" y="1"/>
                  </a:cubicBezTo>
                  <a:cubicBezTo>
                    <a:pt x="4" y="1"/>
                    <a:pt x="3" y="0"/>
                    <a:pt x="3" y="0"/>
                  </a:cubicBezTo>
                  <a:cubicBezTo>
                    <a:pt x="4" y="3"/>
                    <a:pt x="3" y="5"/>
                    <a:pt x="0" y="6"/>
                  </a:cubicBezTo>
                  <a:cubicBezTo>
                    <a:pt x="2" y="7"/>
                    <a:pt x="4" y="8"/>
                    <a:pt x="6" y="9"/>
                  </a:cubicBezTo>
                  <a:cubicBezTo>
                    <a:pt x="5" y="8"/>
                    <a:pt x="5" y="7"/>
                    <a:pt x="5" y="7"/>
                  </a:cubicBezTo>
                  <a:cubicBezTo>
                    <a:pt x="7" y="5"/>
                    <a:pt x="8"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0" name="Freeform 17">
              <a:extLst>
                <a:ext uri="{FF2B5EF4-FFF2-40B4-BE49-F238E27FC236}">
                  <a16:creationId xmlns:a16="http://schemas.microsoft.com/office/drawing/2014/main" id="{B2015912-C1DF-46DB-81A1-D891242379A0}"/>
                </a:ext>
              </a:extLst>
            </p:cNvPr>
            <p:cNvSpPr>
              <a:spLocks/>
            </p:cNvSpPr>
            <p:nvPr/>
          </p:nvSpPr>
          <p:spPr bwMode="auto">
            <a:xfrm>
              <a:off x="2783" y="1281"/>
              <a:ext cx="11" cy="11"/>
            </a:xfrm>
            <a:custGeom>
              <a:avLst/>
              <a:gdLst>
                <a:gd name="T0" fmla="*/ 2 w 11"/>
                <a:gd name="T1" fmla="*/ 7 h 11"/>
                <a:gd name="T2" fmla="*/ 10 w 11"/>
                <a:gd name="T3" fmla="*/ 11 h 11"/>
                <a:gd name="T4" fmla="*/ 10 w 11"/>
                <a:gd name="T5" fmla="*/ 11 h 11"/>
                <a:gd name="T6" fmla="*/ 10 w 11"/>
                <a:gd name="T7" fmla="*/ 11 h 11"/>
                <a:gd name="T8" fmla="*/ 10 w 11"/>
                <a:gd name="T9" fmla="*/ 11 h 11"/>
                <a:gd name="T10" fmla="*/ 9 w 11"/>
                <a:gd name="T11" fmla="*/ 8 h 11"/>
                <a:gd name="T12" fmla="*/ 2 w 11"/>
                <a:gd name="T13" fmla="*/ 2 h 11"/>
                <a:gd name="T14" fmla="*/ 0 w 11"/>
                <a:gd name="T15" fmla="*/ 0 h 11"/>
                <a:gd name="T16" fmla="*/ 2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2" y="7"/>
                  </a:moveTo>
                  <a:cubicBezTo>
                    <a:pt x="6" y="7"/>
                    <a:pt x="8" y="9"/>
                    <a:pt x="10" y="11"/>
                  </a:cubicBezTo>
                  <a:cubicBezTo>
                    <a:pt x="10" y="11"/>
                    <a:pt x="10" y="11"/>
                    <a:pt x="10" y="11"/>
                  </a:cubicBezTo>
                  <a:cubicBezTo>
                    <a:pt x="10" y="11"/>
                    <a:pt x="10" y="11"/>
                    <a:pt x="10" y="11"/>
                  </a:cubicBezTo>
                  <a:cubicBezTo>
                    <a:pt x="10" y="11"/>
                    <a:pt x="10" y="11"/>
                    <a:pt x="10" y="11"/>
                  </a:cubicBezTo>
                  <a:cubicBezTo>
                    <a:pt x="11" y="10"/>
                    <a:pt x="10" y="9"/>
                    <a:pt x="9" y="8"/>
                  </a:cubicBezTo>
                  <a:cubicBezTo>
                    <a:pt x="7" y="6"/>
                    <a:pt x="5" y="4"/>
                    <a:pt x="2" y="2"/>
                  </a:cubicBezTo>
                  <a:cubicBezTo>
                    <a:pt x="2" y="1"/>
                    <a:pt x="1" y="1"/>
                    <a:pt x="0" y="0"/>
                  </a:cubicBezTo>
                  <a:cubicBezTo>
                    <a:pt x="0" y="3"/>
                    <a:pt x="5" y="4"/>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1" name="Freeform 18">
              <a:extLst>
                <a:ext uri="{FF2B5EF4-FFF2-40B4-BE49-F238E27FC236}">
                  <a16:creationId xmlns:a16="http://schemas.microsoft.com/office/drawing/2014/main" id="{B7595758-8115-405E-B4C5-3908059A2E8F}"/>
                </a:ext>
              </a:extLst>
            </p:cNvPr>
            <p:cNvSpPr>
              <a:spLocks/>
            </p:cNvSpPr>
            <p:nvPr/>
          </p:nvSpPr>
          <p:spPr bwMode="auto">
            <a:xfrm>
              <a:off x="2410" y="1078"/>
              <a:ext cx="7" cy="4"/>
            </a:xfrm>
            <a:custGeom>
              <a:avLst/>
              <a:gdLst>
                <a:gd name="T0" fmla="*/ 0 w 7"/>
                <a:gd name="T1" fmla="*/ 4 h 4"/>
                <a:gd name="T2" fmla="*/ 7 w 7"/>
                <a:gd name="T3" fmla="*/ 4 h 4"/>
                <a:gd name="T4" fmla="*/ 5 w 7"/>
                <a:gd name="T5" fmla="*/ 0 h 4"/>
                <a:gd name="T6" fmla="*/ 0 w 7"/>
                <a:gd name="T7" fmla="*/ 4 h 4"/>
              </a:gdLst>
              <a:ahLst/>
              <a:cxnLst>
                <a:cxn ang="0">
                  <a:pos x="T0" y="T1"/>
                </a:cxn>
                <a:cxn ang="0">
                  <a:pos x="T2" y="T3"/>
                </a:cxn>
                <a:cxn ang="0">
                  <a:pos x="T4" y="T5"/>
                </a:cxn>
                <a:cxn ang="0">
                  <a:pos x="T6" y="T7"/>
                </a:cxn>
              </a:cxnLst>
              <a:rect l="0" t="0" r="r" b="b"/>
              <a:pathLst>
                <a:path w="7" h="4">
                  <a:moveTo>
                    <a:pt x="0" y="4"/>
                  </a:moveTo>
                  <a:cubicBezTo>
                    <a:pt x="2" y="4"/>
                    <a:pt x="5" y="4"/>
                    <a:pt x="7" y="4"/>
                  </a:cubicBezTo>
                  <a:cubicBezTo>
                    <a:pt x="6" y="2"/>
                    <a:pt x="5" y="1"/>
                    <a:pt x="5" y="0"/>
                  </a:cubicBezTo>
                  <a:cubicBezTo>
                    <a:pt x="3" y="1"/>
                    <a:pt x="2"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2" name="Rectangle 19">
              <a:extLst>
                <a:ext uri="{FF2B5EF4-FFF2-40B4-BE49-F238E27FC236}">
                  <a16:creationId xmlns:a16="http://schemas.microsoft.com/office/drawing/2014/main" id="{4B60D94E-5408-4B62-A47E-814C944AEDCB}"/>
                </a:ext>
              </a:extLst>
            </p:cNvPr>
            <p:cNvSpPr>
              <a:spLocks noChangeArrowheads="1"/>
            </p:cNvSpPr>
            <p:nvPr/>
          </p:nvSpPr>
          <p:spPr bwMode="auto">
            <a:xfrm>
              <a:off x="2712" y="13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3" name="Freeform 20">
              <a:extLst>
                <a:ext uri="{FF2B5EF4-FFF2-40B4-BE49-F238E27FC236}">
                  <a16:creationId xmlns:a16="http://schemas.microsoft.com/office/drawing/2014/main" id="{C8977B52-FCD2-46DE-AD38-2224F6CDD5D7}"/>
                </a:ext>
              </a:extLst>
            </p:cNvPr>
            <p:cNvSpPr>
              <a:spLocks/>
            </p:cNvSpPr>
            <p:nvPr/>
          </p:nvSpPr>
          <p:spPr bwMode="auto">
            <a:xfrm>
              <a:off x="2704" y="1363"/>
              <a:ext cx="8" cy="4"/>
            </a:xfrm>
            <a:custGeom>
              <a:avLst/>
              <a:gdLst>
                <a:gd name="T0" fmla="*/ 0 w 8"/>
                <a:gd name="T1" fmla="*/ 0 h 4"/>
                <a:gd name="T2" fmla="*/ 5 w 8"/>
                <a:gd name="T3" fmla="*/ 3 h 4"/>
                <a:gd name="T4" fmla="*/ 8 w 8"/>
                <a:gd name="T5" fmla="*/ 4 h 4"/>
                <a:gd name="T6" fmla="*/ 0 w 8"/>
                <a:gd name="T7" fmla="*/ 0 h 4"/>
              </a:gdLst>
              <a:ahLst/>
              <a:cxnLst>
                <a:cxn ang="0">
                  <a:pos x="T0" y="T1"/>
                </a:cxn>
                <a:cxn ang="0">
                  <a:pos x="T2" y="T3"/>
                </a:cxn>
                <a:cxn ang="0">
                  <a:pos x="T4" y="T5"/>
                </a:cxn>
                <a:cxn ang="0">
                  <a:pos x="T6" y="T7"/>
                </a:cxn>
              </a:cxnLst>
              <a:rect l="0" t="0" r="r" b="b"/>
              <a:pathLst>
                <a:path w="8" h="4">
                  <a:moveTo>
                    <a:pt x="0" y="0"/>
                  </a:moveTo>
                  <a:cubicBezTo>
                    <a:pt x="2" y="1"/>
                    <a:pt x="3" y="2"/>
                    <a:pt x="5" y="3"/>
                  </a:cubicBezTo>
                  <a:cubicBezTo>
                    <a:pt x="6" y="4"/>
                    <a:pt x="7" y="3"/>
                    <a:pt x="8" y="4"/>
                  </a:cubicBezTo>
                  <a:cubicBezTo>
                    <a:pt x="3" y="0"/>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4" name="Freeform 21">
              <a:extLst>
                <a:ext uri="{FF2B5EF4-FFF2-40B4-BE49-F238E27FC236}">
                  <a16:creationId xmlns:a16="http://schemas.microsoft.com/office/drawing/2014/main" id="{356998E9-C6B0-4E7B-A126-5EDAA1E72CD0}"/>
                </a:ext>
              </a:extLst>
            </p:cNvPr>
            <p:cNvSpPr>
              <a:spLocks/>
            </p:cNvSpPr>
            <p:nvPr/>
          </p:nvSpPr>
          <p:spPr bwMode="auto">
            <a:xfrm>
              <a:off x="2416" y="1065"/>
              <a:ext cx="5" cy="3"/>
            </a:xfrm>
            <a:custGeom>
              <a:avLst/>
              <a:gdLst>
                <a:gd name="T0" fmla="*/ 0 w 6"/>
                <a:gd name="T1" fmla="*/ 1 h 3"/>
                <a:gd name="T2" fmla="*/ 6 w 6"/>
                <a:gd name="T3" fmla="*/ 3 h 3"/>
                <a:gd name="T4" fmla="*/ 0 w 6"/>
                <a:gd name="T5" fmla="*/ 1 h 3"/>
              </a:gdLst>
              <a:ahLst/>
              <a:cxnLst>
                <a:cxn ang="0">
                  <a:pos x="T0" y="T1"/>
                </a:cxn>
                <a:cxn ang="0">
                  <a:pos x="T2" y="T3"/>
                </a:cxn>
                <a:cxn ang="0">
                  <a:pos x="T4" y="T5"/>
                </a:cxn>
              </a:cxnLst>
              <a:rect l="0" t="0" r="r" b="b"/>
              <a:pathLst>
                <a:path w="6" h="3">
                  <a:moveTo>
                    <a:pt x="0" y="1"/>
                  </a:moveTo>
                  <a:cubicBezTo>
                    <a:pt x="2" y="2"/>
                    <a:pt x="3" y="3"/>
                    <a:pt x="6" y="3"/>
                  </a:cubicBezTo>
                  <a:cubicBezTo>
                    <a:pt x="4" y="0"/>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5" name="Freeform 22">
              <a:extLst>
                <a:ext uri="{FF2B5EF4-FFF2-40B4-BE49-F238E27FC236}">
                  <a16:creationId xmlns:a16="http://schemas.microsoft.com/office/drawing/2014/main" id="{39348D96-3753-447E-8165-94B8D69E8A11}"/>
                </a:ext>
              </a:extLst>
            </p:cNvPr>
            <p:cNvSpPr>
              <a:spLocks/>
            </p:cNvSpPr>
            <p:nvPr/>
          </p:nvSpPr>
          <p:spPr bwMode="auto">
            <a:xfrm>
              <a:off x="2415" y="1065"/>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6" name="Freeform 23">
              <a:extLst>
                <a:ext uri="{FF2B5EF4-FFF2-40B4-BE49-F238E27FC236}">
                  <a16:creationId xmlns:a16="http://schemas.microsoft.com/office/drawing/2014/main" id="{C678CAD4-EF5D-4C50-96D3-2EAE5E583D4F}"/>
                </a:ext>
              </a:extLst>
            </p:cNvPr>
            <p:cNvSpPr>
              <a:spLocks/>
            </p:cNvSpPr>
            <p:nvPr/>
          </p:nvSpPr>
          <p:spPr bwMode="auto">
            <a:xfrm>
              <a:off x="2621" y="1319"/>
              <a:ext cx="4" cy="2"/>
            </a:xfrm>
            <a:custGeom>
              <a:avLst/>
              <a:gdLst>
                <a:gd name="T0" fmla="*/ 0 w 5"/>
                <a:gd name="T1" fmla="*/ 0 h 2"/>
                <a:gd name="T2" fmla="*/ 0 w 5"/>
                <a:gd name="T3" fmla="*/ 2 h 2"/>
                <a:gd name="T4" fmla="*/ 5 w 5"/>
                <a:gd name="T5" fmla="*/ 1 h 2"/>
                <a:gd name="T6" fmla="*/ 5 w 5"/>
                <a:gd name="T7" fmla="*/ 0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0" y="1"/>
                    <a:pt x="0" y="2"/>
                    <a:pt x="0" y="2"/>
                  </a:cubicBezTo>
                  <a:cubicBezTo>
                    <a:pt x="2" y="2"/>
                    <a:pt x="4" y="1"/>
                    <a:pt x="5" y="1"/>
                  </a:cubicBezTo>
                  <a:cubicBezTo>
                    <a:pt x="5" y="0"/>
                    <a:pt x="5" y="0"/>
                    <a:pt x="5" y="0"/>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7" name="Freeform 24">
              <a:extLst>
                <a:ext uri="{FF2B5EF4-FFF2-40B4-BE49-F238E27FC236}">
                  <a16:creationId xmlns:a16="http://schemas.microsoft.com/office/drawing/2014/main" id="{831BEE59-60CA-4FB2-9477-4D5A609152D4}"/>
                </a:ext>
              </a:extLst>
            </p:cNvPr>
            <p:cNvSpPr>
              <a:spLocks/>
            </p:cNvSpPr>
            <p:nvPr/>
          </p:nvSpPr>
          <p:spPr bwMode="auto">
            <a:xfrm>
              <a:off x="2619" y="1227"/>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cubicBezTo>
                    <a:pt x="1" y="1"/>
                    <a:pt x="3" y="2"/>
                    <a:pt x="6" y="3"/>
                  </a:cubicBezTo>
                  <a:cubicBezTo>
                    <a:pt x="4"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8" name="Freeform 25">
              <a:extLst>
                <a:ext uri="{FF2B5EF4-FFF2-40B4-BE49-F238E27FC236}">
                  <a16:creationId xmlns:a16="http://schemas.microsoft.com/office/drawing/2014/main" id="{A153A1B1-AF77-4DCD-99DC-3504FE17DF7A}"/>
                </a:ext>
              </a:extLst>
            </p:cNvPr>
            <p:cNvSpPr>
              <a:spLocks/>
            </p:cNvSpPr>
            <p:nvPr/>
          </p:nvSpPr>
          <p:spPr bwMode="auto">
            <a:xfrm>
              <a:off x="2420" y="1084"/>
              <a:ext cx="6" cy="1"/>
            </a:xfrm>
            <a:custGeom>
              <a:avLst/>
              <a:gdLst>
                <a:gd name="T0" fmla="*/ 0 w 6"/>
                <a:gd name="T1" fmla="*/ 0 h 1"/>
                <a:gd name="T2" fmla="*/ 0 w 6"/>
                <a:gd name="T3" fmla="*/ 1 h 1"/>
                <a:gd name="T4" fmla="*/ 6 w 6"/>
                <a:gd name="T5" fmla="*/ 1 h 1"/>
                <a:gd name="T6" fmla="*/ 4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0" y="0"/>
                    <a:pt x="0" y="1"/>
                    <a:pt x="0" y="1"/>
                  </a:cubicBezTo>
                  <a:cubicBezTo>
                    <a:pt x="2" y="1"/>
                    <a:pt x="4" y="1"/>
                    <a:pt x="6" y="1"/>
                  </a:cubicBezTo>
                  <a:cubicBezTo>
                    <a:pt x="5" y="1"/>
                    <a:pt x="5" y="1"/>
                    <a:pt x="4" y="1"/>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9" name="Freeform 26">
              <a:extLst>
                <a:ext uri="{FF2B5EF4-FFF2-40B4-BE49-F238E27FC236}">
                  <a16:creationId xmlns:a16="http://schemas.microsoft.com/office/drawing/2014/main" id="{E69E10EC-CB2D-4389-8923-18517748A5B3}"/>
                </a:ext>
              </a:extLst>
            </p:cNvPr>
            <p:cNvSpPr>
              <a:spLocks/>
            </p:cNvSpPr>
            <p:nvPr/>
          </p:nvSpPr>
          <p:spPr bwMode="auto">
            <a:xfrm>
              <a:off x="2426" y="1085"/>
              <a:ext cx="1" cy="1"/>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1"/>
                  </a:cubicBezTo>
                  <a:cubicBezTo>
                    <a:pt x="1" y="1"/>
                    <a:pt x="1" y="1"/>
                    <a:pt x="1" y="1"/>
                  </a:cubicBez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2D614DB9-ABDC-45BF-969C-067D98A448A8}"/>
                </a:ext>
              </a:extLst>
            </p:cNvPr>
            <p:cNvSpPr>
              <a:spLocks/>
            </p:cNvSpPr>
            <p:nvPr/>
          </p:nvSpPr>
          <p:spPr bwMode="auto">
            <a:xfrm>
              <a:off x="2625" y="1285"/>
              <a:ext cx="5" cy="2"/>
            </a:xfrm>
            <a:custGeom>
              <a:avLst/>
              <a:gdLst>
                <a:gd name="T0" fmla="*/ 5 w 5"/>
                <a:gd name="T1" fmla="*/ 0 h 2"/>
                <a:gd name="T2" fmla="*/ 0 w 5"/>
                <a:gd name="T3" fmla="*/ 0 h 2"/>
                <a:gd name="T4" fmla="*/ 5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0"/>
                    <a:pt x="2" y="0"/>
                    <a:pt x="0" y="0"/>
                  </a:cubicBezTo>
                  <a:cubicBezTo>
                    <a:pt x="2" y="1"/>
                    <a:pt x="3" y="1"/>
                    <a:pt x="5" y="2"/>
                  </a:cubicBezTo>
                  <a:cubicBezTo>
                    <a:pt x="5" y="1"/>
                    <a:pt x="5"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1" name="Oval 28">
              <a:extLst>
                <a:ext uri="{FF2B5EF4-FFF2-40B4-BE49-F238E27FC236}">
                  <a16:creationId xmlns:a16="http://schemas.microsoft.com/office/drawing/2014/main" id="{EAB72263-E4B6-4339-9B09-BFF7F35C3668}"/>
                </a:ext>
              </a:extLst>
            </p:cNvPr>
            <p:cNvSpPr>
              <a:spLocks noChangeArrowheads="1"/>
            </p:cNvSpPr>
            <p:nvPr/>
          </p:nvSpPr>
          <p:spPr bwMode="auto">
            <a:xfrm>
              <a:off x="2625" y="128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2" name="Freeform 29">
              <a:extLst>
                <a:ext uri="{FF2B5EF4-FFF2-40B4-BE49-F238E27FC236}">
                  <a16:creationId xmlns:a16="http://schemas.microsoft.com/office/drawing/2014/main" id="{B712C3CA-8CE8-4339-847B-76A3A0551C12}"/>
                </a:ext>
              </a:extLst>
            </p:cNvPr>
            <p:cNvSpPr>
              <a:spLocks/>
            </p:cNvSpPr>
            <p:nvPr/>
          </p:nvSpPr>
          <p:spPr bwMode="auto">
            <a:xfrm>
              <a:off x="2793" y="1290"/>
              <a:ext cx="5" cy="4"/>
            </a:xfrm>
            <a:custGeom>
              <a:avLst/>
              <a:gdLst>
                <a:gd name="T0" fmla="*/ 0 w 5"/>
                <a:gd name="T1" fmla="*/ 2 h 4"/>
                <a:gd name="T2" fmla="*/ 5 w 5"/>
                <a:gd name="T3" fmla="*/ 4 h 4"/>
                <a:gd name="T4" fmla="*/ 0 w 5"/>
                <a:gd name="T5" fmla="*/ 2 h 4"/>
              </a:gdLst>
              <a:ahLst/>
              <a:cxnLst>
                <a:cxn ang="0">
                  <a:pos x="T0" y="T1"/>
                </a:cxn>
                <a:cxn ang="0">
                  <a:pos x="T2" y="T3"/>
                </a:cxn>
                <a:cxn ang="0">
                  <a:pos x="T4" y="T5"/>
                </a:cxn>
              </a:cxnLst>
              <a:rect l="0" t="0" r="r" b="b"/>
              <a:pathLst>
                <a:path w="5" h="4">
                  <a:moveTo>
                    <a:pt x="0" y="2"/>
                  </a:moveTo>
                  <a:cubicBezTo>
                    <a:pt x="2" y="3"/>
                    <a:pt x="4" y="3"/>
                    <a:pt x="5" y="4"/>
                  </a:cubicBezTo>
                  <a:cubicBezTo>
                    <a:pt x="4" y="2"/>
                    <a:pt x="3"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3" name="Oval 30">
              <a:extLst>
                <a:ext uri="{FF2B5EF4-FFF2-40B4-BE49-F238E27FC236}">
                  <a16:creationId xmlns:a16="http://schemas.microsoft.com/office/drawing/2014/main" id="{B3B6A3D7-C928-433C-955B-0A58A6013371}"/>
                </a:ext>
              </a:extLst>
            </p:cNvPr>
            <p:cNvSpPr>
              <a:spLocks noChangeArrowheads="1"/>
            </p:cNvSpPr>
            <p:nvPr/>
          </p:nvSpPr>
          <p:spPr bwMode="auto">
            <a:xfrm>
              <a:off x="2781" y="126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4" name="Freeform 31">
              <a:extLst>
                <a:ext uri="{FF2B5EF4-FFF2-40B4-BE49-F238E27FC236}">
                  <a16:creationId xmlns:a16="http://schemas.microsoft.com/office/drawing/2014/main" id="{3D5F1C33-FBC4-4890-A82B-69EA57DDF0AA}"/>
                </a:ext>
              </a:extLst>
            </p:cNvPr>
            <p:cNvSpPr>
              <a:spLocks/>
            </p:cNvSpPr>
            <p:nvPr/>
          </p:nvSpPr>
          <p:spPr bwMode="auto">
            <a:xfrm>
              <a:off x="2779" y="1265"/>
              <a:ext cx="2" cy="2"/>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0"/>
                    <a:pt x="1" y="1"/>
                    <a:pt x="0" y="1"/>
                  </a:cubicBezTo>
                  <a:cubicBezTo>
                    <a:pt x="2" y="2"/>
                    <a:pt x="2"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5" name="Freeform 32">
              <a:extLst>
                <a:ext uri="{FF2B5EF4-FFF2-40B4-BE49-F238E27FC236}">
                  <a16:creationId xmlns:a16="http://schemas.microsoft.com/office/drawing/2014/main" id="{B2D2D2C8-5715-4CA5-9329-6B90F621A695}"/>
                </a:ext>
              </a:extLst>
            </p:cNvPr>
            <p:cNvSpPr>
              <a:spLocks/>
            </p:cNvSpPr>
            <p:nvPr/>
          </p:nvSpPr>
          <p:spPr bwMode="auto">
            <a:xfrm>
              <a:off x="2424" y="1066"/>
              <a:ext cx="3" cy="2"/>
            </a:xfrm>
            <a:custGeom>
              <a:avLst/>
              <a:gdLst>
                <a:gd name="T0" fmla="*/ 3 w 3"/>
                <a:gd name="T1" fmla="*/ 1 h 2"/>
                <a:gd name="T2" fmla="*/ 3 w 3"/>
                <a:gd name="T3" fmla="*/ 0 h 2"/>
                <a:gd name="T4" fmla="*/ 0 w 3"/>
                <a:gd name="T5" fmla="*/ 1 h 2"/>
                <a:gd name="T6" fmla="*/ 0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3" y="1"/>
                    <a:pt x="3" y="1"/>
                    <a:pt x="3" y="0"/>
                  </a:cubicBezTo>
                  <a:cubicBezTo>
                    <a:pt x="2" y="0"/>
                    <a:pt x="1" y="1"/>
                    <a:pt x="0" y="1"/>
                  </a:cubicBezTo>
                  <a:cubicBezTo>
                    <a:pt x="0" y="1"/>
                    <a:pt x="0" y="1"/>
                    <a:pt x="0" y="2"/>
                  </a:cubicBezTo>
                  <a:cubicBezTo>
                    <a:pt x="1" y="2"/>
                    <a:pt x="2"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6" name="Freeform 33">
              <a:extLst>
                <a:ext uri="{FF2B5EF4-FFF2-40B4-BE49-F238E27FC236}">
                  <a16:creationId xmlns:a16="http://schemas.microsoft.com/office/drawing/2014/main" id="{710353C1-FDA9-475B-AC87-74D59759A67F}"/>
                </a:ext>
              </a:extLst>
            </p:cNvPr>
            <p:cNvSpPr>
              <a:spLocks/>
            </p:cNvSpPr>
            <p:nvPr/>
          </p:nvSpPr>
          <p:spPr bwMode="auto">
            <a:xfrm>
              <a:off x="2409" y="1064"/>
              <a:ext cx="6" cy="1"/>
            </a:xfrm>
            <a:custGeom>
              <a:avLst/>
              <a:gdLst>
                <a:gd name="T0" fmla="*/ 6 w 6"/>
                <a:gd name="T1" fmla="*/ 1 h 1"/>
                <a:gd name="T2" fmla="*/ 6 w 6"/>
                <a:gd name="T3" fmla="*/ 0 h 1"/>
                <a:gd name="T4" fmla="*/ 0 w 6"/>
                <a:gd name="T5" fmla="*/ 0 h 1"/>
                <a:gd name="T6" fmla="*/ 0 w 6"/>
                <a:gd name="T7" fmla="*/ 0 h 1"/>
                <a:gd name="T8" fmla="*/ 6 w 6"/>
                <a:gd name="T9" fmla="*/ 1 h 1"/>
              </a:gdLst>
              <a:ahLst/>
              <a:cxnLst>
                <a:cxn ang="0">
                  <a:pos x="T0" y="T1"/>
                </a:cxn>
                <a:cxn ang="0">
                  <a:pos x="T2" y="T3"/>
                </a:cxn>
                <a:cxn ang="0">
                  <a:pos x="T4" y="T5"/>
                </a:cxn>
                <a:cxn ang="0">
                  <a:pos x="T6" y="T7"/>
                </a:cxn>
                <a:cxn ang="0">
                  <a:pos x="T8" y="T9"/>
                </a:cxn>
              </a:cxnLst>
              <a:rect l="0" t="0" r="r" b="b"/>
              <a:pathLst>
                <a:path w="6" h="1">
                  <a:moveTo>
                    <a:pt x="6" y="1"/>
                  </a:moveTo>
                  <a:cubicBezTo>
                    <a:pt x="6" y="1"/>
                    <a:pt x="6" y="0"/>
                    <a:pt x="6" y="0"/>
                  </a:cubicBezTo>
                  <a:cubicBezTo>
                    <a:pt x="4" y="0"/>
                    <a:pt x="2" y="0"/>
                    <a:pt x="0" y="0"/>
                  </a:cubicBezTo>
                  <a:cubicBezTo>
                    <a:pt x="0" y="0"/>
                    <a:pt x="0" y="0"/>
                    <a:pt x="0" y="0"/>
                  </a:cubicBezTo>
                  <a:cubicBezTo>
                    <a:pt x="2" y="0"/>
                    <a:pt x="4" y="1"/>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7" name="Freeform 34">
              <a:extLst>
                <a:ext uri="{FF2B5EF4-FFF2-40B4-BE49-F238E27FC236}">
                  <a16:creationId xmlns:a16="http://schemas.microsoft.com/office/drawing/2014/main" id="{596229E0-A49A-46BB-B649-93744136481D}"/>
                </a:ext>
              </a:extLst>
            </p:cNvPr>
            <p:cNvSpPr>
              <a:spLocks/>
            </p:cNvSpPr>
            <p:nvPr/>
          </p:nvSpPr>
          <p:spPr bwMode="auto">
            <a:xfrm>
              <a:off x="2415" y="106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8" name="Freeform 35">
              <a:extLst>
                <a:ext uri="{FF2B5EF4-FFF2-40B4-BE49-F238E27FC236}">
                  <a16:creationId xmlns:a16="http://schemas.microsoft.com/office/drawing/2014/main" id="{EA83CA64-940F-4683-92E6-7D49A8928E71}"/>
                </a:ext>
              </a:extLst>
            </p:cNvPr>
            <p:cNvSpPr>
              <a:spLocks/>
            </p:cNvSpPr>
            <p:nvPr/>
          </p:nvSpPr>
          <p:spPr bwMode="auto">
            <a:xfrm>
              <a:off x="2792" y="1302"/>
              <a:ext cx="5" cy="3"/>
            </a:xfrm>
            <a:custGeom>
              <a:avLst/>
              <a:gdLst>
                <a:gd name="T0" fmla="*/ 0 w 5"/>
                <a:gd name="T1" fmla="*/ 1 h 3"/>
                <a:gd name="T2" fmla="*/ 5 w 5"/>
                <a:gd name="T3" fmla="*/ 3 h 3"/>
                <a:gd name="T4" fmla="*/ 0 w 5"/>
                <a:gd name="T5" fmla="*/ 1 h 3"/>
              </a:gdLst>
              <a:ahLst/>
              <a:cxnLst>
                <a:cxn ang="0">
                  <a:pos x="T0" y="T1"/>
                </a:cxn>
                <a:cxn ang="0">
                  <a:pos x="T2" y="T3"/>
                </a:cxn>
                <a:cxn ang="0">
                  <a:pos x="T4" y="T5"/>
                </a:cxn>
              </a:cxnLst>
              <a:rect l="0" t="0" r="r" b="b"/>
              <a:pathLst>
                <a:path w="5" h="3">
                  <a:moveTo>
                    <a:pt x="0" y="1"/>
                  </a:moveTo>
                  <a:cubicBezTo>
                    <a:pt x="2" y="1"/>
                    <a:pt x="3" y="2"/>
                    <a:pt x="5" y="3"/>
                  </a:cubicBezTo>
                  <a:cubicBezTo>
                    <a:pt x="4" y="1"/>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9" name="Oval 36">
              <a:extLst>
                <a:ext uri="{FF2B5EF4-FFF2-40B4-BE49-F238E27FC236}">
                  <a16:creationId xmlns:a16="http://schemas.microsoft.com/office/drawing/2014/main" id="{43D95C85-884F-4B87-A2C6-89A313F855CE}"/>
                </a:ext>
              </a:extLst>
            </p:cNvPr>
            <p:cNvSpPr>
              <a:spLocks noChangeArrowheads="1"/>
            </p:cNvSpPr>
            <p:nvPr/>
          </p:nvSpPr>
          <p:spPr bwMode="auto">
            <a:xfrm>
              <a:off x="2797" y="130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0" name="Freeform 37">
              <a:extLst>
                <a:ext uri="{FF2B5EF4-FFF2-40B4-BE49-F238E27FC236}">
                  <a16:creationId xmlns:a16="http://schemas.microsoft.com/office/drawing/2014/main" id="{D209B821-C88A-4EA3-BB3B-BB0E17D1773C}"/>
                </a:ext>
              </a:extLst>
            </p:cNvPr>
            <p:cNvSpPr>
              <a:spLocks/>
            </p:cNvSpPr>
            <p:nvPr/>
          </p:nvSpPr>
          <p:spPr bwMode="auto">
            <a:xfrm>
              <a:off x="2170" y="1262"/>
              <a:ext cx="11" cy="6"/>
            </a:xfrm>
            <a:custGeom>
              <a:avLst/>
              <a:gdLst>
                <a:gd name="T0" fmla="*/ 4 w 11"/>
                <a:gd name="T1" fmla="*/ 5 h 6"/>
                <a:gd name="T2" fmla="*/ 4 w 11"/>
                <a:gd name="T3" fmla="*/ 3 h 6"/>
                <a:gd name="T4" fmla="*/ 10 w 11"/>
                <a:gd name="T5" fmla="*/ 6 h 6"/>
                <a:gd name="T6" fmla="*/ 11 w 11"/>
                <a:gd name="T7" fmla="*/ 5 h 6"/>
                <a:gd name="T8" fmla="*/ 3 w 11"/>
                <a:gd name="T9" fmla="*/ 0 h 6"/>
                <a:gd name="T10" fmla="*/ 0 w 11"/>
                <a:gd name="T11" fmla="*/ 3 h 6"/>
                <a:gd name="T12" fmla="*/ 4 w 11"/>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4" y="5"/>
                  </a:moveTo>
                  <a:cubicBezTo>
                    <a:pt x="4" y="4"/>
                    <a:pt x="4" y="4"/>
                    <a:pt x="4" y="3"/>
                  </a:cubicBezTo>
                  <a:cubicBezTo>
                    <a:pt x="6" y="4"/>
                    <a:pt x="8" y="5"/>
                    <a:pt x="10" y="6"/>
                  </a:cubicBezTo>
                  <a:cubicBezTo>
                    <a:pt x="10" y="6"/>
                    <a:pt x="11" y="6"/>
                    <a:pt x="11" y="5"/>
                  </a:cubicBezTo>
                  <a:cubicBezTo>
                    <a:pt x="9" y="4"/>
                    <a:pt x="6" y="2"/>
                    <a:pt x="3" y="0"/>
                  </a:cubicBezTo>
                  <a:cubicBezTo>
                    <a:pt x="3" y="2"/>
                    <a:pt x="0" y="1"/>
                    <a:pt x="0" y="3"/>
                  </a:cubicBezTo>
                  <a:cubicBezTo>
                    <a:pt x="1" y="5"/>
                    <a:pt x="2"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1" name="Freeform 38">
              <a:extLst>
                <a:ext uri="{FF2B5EF4-FFF2-40B4-BE49-F238E27FC236}">
                  <a16:creationId xmlns:a16="http://schemas.microsoft.com/office/drawing/2014/main" id="{8A1A857A-8E77-4563-B36B-A26D06A7FD89}"/>
                </a:ext>
              </a:extLst>
            </p:cNvPr>
            <p:cNvSpPr>
              <a:spLocks/>
            </p:cNvSpPr>
            <p:nvPr/>
          </p:nvSpPr>
          <p:spPr bwMode="auto">
            <a:xfrm>
              <a:off x="2422" y="140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2" name="Freeform 39">
              <a:extLst>
                <a:ext uri="{FF2B5EF4-FFF2-40B4-BE49-F238E27FC236}">
                  <a16:creationId xmlns:a16="http://schemas.microsoft.com/office/drawing/2014/main" id="{B020C850-95B9-4FC9-99D3-7FDC86C19F7A}"/>
                </a:ext>
              </a:extLst>
            </p:cNvPr>
            <p:cNvSpPr>
              <a:spLocks/>
            </p:cNvSpPr>
            <p:nvPr/>
          </p:nvSpPr>
          <p:spPr bwMode="auto">
            <a:xfrm>
              <a:off x="2416" y="1403"/>
              <a:ext cx="6" cy="9"/>
            </a:xfrm>
            <a:custGeom>
              <a:avLst/>
              <a:gdLst>
                <a:gd name="T0" fmla="*/ 7 w 7"/>
                <a:gd name="T1" fmla="*/ 0 h 9"/>
                <a:gd name="T2" fmla="*/ 0 w 7"/>
                <a:gd name="T3" fmla="*/ 9 h 9"/>
                <a:gd name="T4" fmla="*/ 7 w 7"/>
                <a:gd name="T5" fmla="*/ 0 h 9"/>
              </a:gdLst>
              <a:ahLst/>
              <a:cxnLst>
                <a:cxn ang="0">
                  <a:pos x="T0" y="T1"/>
                </a:cxn>
                <a:cxn ang="0">
                  <a:pos x="T2" y="T3"/>
                </a:cxn>
                <a:cxn ang="0">
                  <a:pos x="T4" y="T5"/>
                </a:cxn>
              </a:cxnLst>
              <a:rect l="0" t="0" r="r" b="b"/>
              <a:pathLst>
                <a:path w="7" h="9">
                  <a:moveTo>
                    <a:pt x="7" y="0"/>
                  </a:moveTo>
                  <a:cubicBezTo>
                    <a:pt x="4" y="3"/>
                    <a:pt x="2" y="6"/>
                    <a:pt x="0" y="9"/>
                  </a:cubicBezTo>
                  <a:cubicBezTo>
                    <a:pt x="5" y="8"/>
                    <a:pt x="7" y="5"/>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3" name="Freeform 40">
              <a:extLst>
                <a:ext uri="{FF2B5EF4-FFF2-40B4-BE49-F238E27FC236}">
                  <a16:creationId xmlns:a16="http://schemas.microsoft.com/office/drawing/2014/main" id="{D05839A4-34E3-4FE3-B064-DBAF1DE165DB}"/>
                </a:ext>
              </a:extLst>
            </p:cNvPr>
            <p:cNvSpPr>
              <a:spLocks/>
            </p:cNvSpPr>
            <p:nvPr/>
          </p:nvSpPr>
          <p:spPr bwMode="auto">
            <a:xfrm>
              <a:off x="1688" y="14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4" name="Freeform 41">
              <a:extLst>
                <a:ext uri="{FF2B5EF4-FFF2-40B4-BE49-F238E27FC236}">
                  <a16:creationId xmlns:a16="http://schemas.microsoft.com/office/drawing/2014/main" id="{1F441250-1C1F-4CDB-A8D0-959645608685}"/>
                </a:ext>
              </a:extLst>
            </p:cNvPr>
            <p:cNvSpPr>
              <a:spLocks/>
            </p:cNvSpPr>
            <p:nvPr/>
          </p:nvSpPr>
          <p:spPr bwMode="auto">
            <a:xfrm>
              <a:off x="1688" y="1406"/>
              <a:ext cx="4" cy="9"/>
            </a:xfrm>
            <a:custGeom>
              <a:avLst/>
              <a:gdLst>
                <a:gd name="T0" fmla="*/ 3 w 4"/>
                <a:gd name="T1" fmla="*/ 0 h 9"/>
                <a:gd name="T2" fmla="*/ 0 w 4"/>
                <a:gd name="T3" fmla="*/ 9 h 9"/>
                <a:gd name="T4" fmla="*/ 4 w 4"/>
                <a:gd name="T5" fmla="*/ 0 h 9"/>
                <a:gd name="T6" fmla="*/ 3 w 4"/>
                <a:gd name="T7" fmla="*/ 0 h 9"/>
              </a:gdLst>
              <a:ahLst/>
              <a:cxnLst>
                <a:cxn ang="0">
                  <a:pos x="T0" y="T1"/>
                </a:cxn>
                <a:cxn ang="0">
                  <a:pos x="T2" y="T3"/>
                </a:cxn>
                <a:cxn ang="0">
                  <a:pos x="T4" y="T5"/>
                </a:cxn>
                <a:cxn ang="0">
                  <a:pos x="T6" y="T7"/>
                </a:cxn>
              </a:cxnLst>
              <a:rect l="0" t="0" r="r" b="b"/>
              <a:pathLst>
                <a:path w="4" h="9">
                  <a:moveTo>
                    <a:pt x="3" y="0"/>
                  </a:moveTo>
                  <a:cubicBezTo>
                    <a:pt x="1" y="2"/>
                    <a:pt x="0" y="5"/>
                    <a:pt x="0" y="9"/>
                  </a:cubicBezTo>
                  <a:cubicBezTo>
                    <a:pt x="1" y="6"/>
                    <a:pt x="3" y="3"/>
                    <a:pt x="4" y="0"/>
                  </a:cubicBezTo>
                  <a:cubicBezTo>
                    <a:pt x="4" y="0"/>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5" name="Freeform 42">
              <a:extLst>
                <a:ext uri="{FF2B5EF4-FFF2-40B4-BE49-F238E27FC236}">
                  <a16:creationId xmlns:a16="http://schemas.microsoft.com/office/drawing/2014/main" id="{0401B666-A478-491C-A551-25DA395CD967}"/>
                </a:ext>
              </a:extLst>
            </p:cNvPr>
            <p:cNvSpPr>
              <a:spLocks/>
            </p:cNvSpPr>
            <p:nvPr/>
          </p:nvSpPr>
          <p:spPr bwMode="auto">
            <a:xfrm>
              <a:off x="1849" y="1148"/>
              <a:ext cx="2" cy="3"/>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2" y="3"/>
                    <a:pt x="2" y="1"/>
                    <a:pt x="3" y="0"/>
                  </a:cubicBezTo>
                  <a:cubicBezTo>
                    <a:pt x="0" y="0"/>
                    <a:pt x="0" y="1"/>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6" name="Freeform 43">
              <a:extLst>
                <a:ext uri="{FF2B5EF4-FFF2-40B4-BE49-F238E27FC236}">
                  <a16:creationId xmlns:a16="http://schemas.microsoft.com/office/drawing/2014/main" id="{B43143F9-031C-4754-8895-F62AE2D342FE}"/>
                </a:ext>
              </a:extLst>
            </p:cNvPr>
            <p:cNvSpPr>
              <a:spLocks/>
            </p:cNvSpPr>
            <p:nvPr/>
          </p:nvSpPr>
          <p:spPr bwMode="auto">
            <a:xfrm>
              <a:off x="1688" y="1503"/>
              <a:ext cx="4" cy="3"/>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2" y="1"/>
                    <a:pt x="0" y="2"/>
                    <a:pt x="0" y="4"/>
                  </a:cubicBezTo>
                  <a:cubicBezTo>
                    <a:pt x="1" y="3"/>
                    <a:pt x="4"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7" name="Rectangle 44">
              <a:extLst>
                <a:ext uri="{FF2B5EF4-FFF2-40B4-BE49-F238E27FC236}">
                  <a16:creationId xmlns:a16="http://schemas.microsoft.com/office/drawing/2014/main" id="{5AF8E734-018E-4388-AFBE-E1B7DC5D53F1}"/>
                </a:ext>
              </a:extLst>
            </p:cNvPr>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8" name="Freeform 45">
              <a:extLst>
                <a:ext uri="{FF2B5EF4-FFF2-40B4-BE49-F238E27FC236}">
                  <a16:creationId xmlns:a16="http://schemas.microsoft.com/office/drawing/2014/main" id="{01F03C57-51F6-4C2A-AA0E-932D5DFF7F92}"/>
                </a:ext>
              </a:extLst>
            </p:cNvPr>
            <p:cNvSpPr>
              <a:spLocks/>
            </p:cNvSpPr>
            <p:nvPr/>
          </p:nvSpPr>
          <p:spPr bwMode="auto">
            <a:xfrm>
              <a:off x="1695" y="1503"/>
              <a:ext cx="2" cy="5"/>
            </a:xfrm>
            <a:custGeom>
              <a:avLst/>
              <a:gdLst>
                <a:gd name="T0" fmla="*/ 2 w 3"/>
                <a:gd name="T1" fmla="*/ 6 h 6"/>
                <a:gd name="T2" fmla="*/ 3 w 3"/>
                <a:gd name="T3" fmla="*/ 0 h 6"/>
                <a:gd name="T4" fmla="*/ 2 w 3"/>
                <a:gd name="T5" fmla="*/ 6 h 6"/>
              </a:gdLst>
              <a:ahLst/>
              <a:cxnLst>
                <a:cxn ang="0">
                  <a:pos x="T0" y="T1"/>
                </a:cxn>
                <a:cxn ang="0">
                  <a:pos x="T2" y="T3"/>
                </a:cxn>
                <a:cxn ang="0">
                  <a:pos x="T4" y="T5"/>
                </a:cxn>
              </a:cxnLst>
              <a:rect l="0" t="0" r="r" b="b"/>
              <a:pathLst>
                <a:path w="3" h="6">
                  <a:moveTo>
                    <a:pt x="2" y="6"/>
                  </a:moveTo>
                  <a:cubicBezTo>
                    <a:pt x="2" y="4"/>
                    <a:pt x="3" y="2"/>
                    <a:pt x="3" y="0"/>
                  </a:cubicBezTo>
                  <a:cubicBezTo>
                    <a:pt x="1" y="2"/>
                    <a:pt x="0" y="4"/>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9" name="Rectangle 46">
              <a:extLst>
                <a:ext uri="{FF2B5EF4-FFF2-40B4-BE49-F238E27FC236}">
                  <a16:creationId xmlns:a16="http://schemas.microsoft.com/office/drawing/2014/main" id="{E169FE4C-2712-4062-87F9-B6BE1BB29A51}"/>
                </a:ext>
              </a:extLst>
            </p:cNvPr>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0" name="Freeform 47">
              <a:extLst>
                <a:ext uri="{FF2B5EF4-FFF2-40B4-BE49-F238E27FC236}">
                  <a16:creationId xmlns:a16="http://schemas.microsoft.com/office/drawing/2014/main" id="{EA0949BF-FC19-4931-B395-431BE5E79916}"/>
                </a:ext>
              </a:extLst>
            </p:cNvPr>
            <p:cNvSpPr>
              <a:spLocks/>
            </p:cNvSpPr>
            <p:nvPr/>
          </p:nvSpPr>
          <p:spPr bwMode="auto">
            <a:xfrm>
              <a:off x="1606" y="1299"/>
              <a:ext cx="3" cy="3"/>
            </a:xfrm>
            <a:custGeom>
              <a:avLst/>
              <a:gdLst>
                <a:gd name="T0" fmla="*/ 0 w 3"/>
                <a:gd name="T1" fmla="*/ 2 h 3"/>
                <a:gd name="T2" fmla="*/ 0 w 3"/>
                <a:gd name="T3" fmla="*/ 3 h 3"/>
                <a:gd name="T4" fmla="*/ 3 w 3"/>
                <a:gd name="T5" fmla="*/ 1 h 3"/>
                <a:gd name="T6" fmla="*/ 3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0" y="2"/>
                    <a:pt x="0" y="3"/>
                  </a:cubicBezTo>
                  <a:cubicBezTo>
                    <a:pt x="1" y="2"/>
                    <a:pt x="2" y="1"/>
                    <a:pt x="3" y="1"/>
                  </a:cubicBezTo>
                  <a:cubicBezTo>
                    <a:pt x="3" y="1"/>
                    <a:pt x="3" y="0"/>
                    <a:pt x="3" y="0"/>
                  </a:cubicBezTo>
                  <a:cubicBezTo>
                    <a:pt x="2" y="1"/>
                    <a:pt x="1"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1" name="Freeform 48">
              <a:extLst>
                <a:ext uri="{FF2B5EF4-FFF2-40B4-BE49-F238E27FC236}">
                  <a16:creationId xmlns:a16="http://schemas.microsoft.com/office/drawing/2014/main" id="{5C2A5D7D-79B0-41D1-9687-E36126429CDB}"/>
                </a:ext>
              </a:extLst>
            </p:cNvPr>
            <p:cNvSpPr>
              <a:spLocks/>
            </p:cNvSpPr>
            <p:nvPr/>
          </p:nvSpPr>
          <p:spPr bwMode="auto">
            <a:xfrm>
              <a:off x="2170" y="1277"/>
              <a:ext cx="2" cy="2"/>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2"/>
                    <a:pt x="0"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2" name="Freeform 49">
              <a:extLst>
                <a:ext uri="{FF2B5EF4-FFF2-40B4-BE49-F238E27FC236}">
                  <a16:creationId xmlns:a16="http://schemas.microsoft.com/office/drawing/2014/main" id="{11427E9A-561D-462C-B908-BE9FCDF18B0C}"/>
                </a:ext>
              </a:extLst>
            </p:cNvPr>
            <p:cNvSpPr>
              <a:spLocks/>
            </p:cNvSpPr>
            <p:nvPr/>
          </p:nvSpPr>
          <p:spPr bwMode="auto">
            <a:xfrm>
              <a:off x="2172" y="1279"/>
              <a:ext cx="1" cy="1"/>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3" name="Freeform 50">
              <a:extLst>
                <a:ext uri="{FF2B5EF4-FFF2-40B4-BE49-F238E27FC236}">
                  <a16:creationId xmlns:a16="http://schemas.microsoft.com/office/drawing/2014/main" id="{99488012-0CD0-425E-96D2-D91ECD73DCF6}"/>
                </a:ext>
              </a:extLst>
            </p:cNvPr>
            <p:cNvSpPr>
              <a:spLocks/>
            </p:cNvSpPr>
            <p:nvPr/>
          </p:nvSpPr>
          <p:spPr bwMode="auto">
            <a:xfrm>
              <a:off x="1624" y="1302"/>
              <a:ext cx="3" cy="3"/>
            </a:xfrm>
            <a:custGeom>
              <a:avLst/>
              <a:gdLst>
                <a:gd name="T0" fmla="*/ 1 w 3"/>
                <a:gd name="T1" fmla="*/ 1 h 3"/>
                <a:gd name="T2" fmla="*/ 0 w 3"/>
                <a:gd name="T3" fmla="*/ 2 h 3"/>
                <a:gd name="T4" fmla="*/ 0 w 3"/>
                <a:gd name="T5" fmla="*/ 3 h 3"/>
                <a:gd name="T6" fmla="*/ 3 w 3"/>
                <a:gd name="T7" fmla="*/ 1 h 3"/>
                <a:gd name="T8" fmla="*/ 2 w 3"/>
                <a:gd name="T9" fmla="*/ 0 h 3"/>
                <a:gd name="T10" fmla="*/ 1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1" y="1"/>
                  </a:moveTo>
                  <a:cubicBezTo>
                    <a:pt x="0" y="1"/>
                    <a:pt x="0" y="2"/>
                    <a:pt x="0" y="2"/>
                  </a:cubicBezTo>
                  <a:cubicBezTo>
                    <a:pt x="0" y="2"/>
                    <a:pt x="0" y="2"/>
                    <a:pt x="0" y="3"/>
                  </a:cubicBezTo>
                  <a:cubicBezTo>
                    <a:pt x="1" y="2"/>
                    <a:pt x="2" y="2"/>
                    <a:pt x="3" y="1"/>
                  </a:cubicBezTo>
                  <a:cubicBezTo>
                    <a:pt x="3" y="1"/>
                    <a:pt x="3" y="1"/>
                    <a:pt x="2" y="0"/>
                  </a:cubicBezTo>
                  <a:cubicBezTo>
                    <a:pt x="2"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4" name="Freeform 51">
              <a:extLst>
                <a:ext uri="{FF2B5EF4-FFF2-40B4-BE49-F238E27FC236}">
                  <a16:creationId xmlns:a16="http://schemas.microsoft.com/office/drawing/2014/main" id="{32830FEB-8806-40FA-97E4-706BE91D3206}"/>
                </a:ext>
              </a:extLst>
            </p:cNvPr>
            <p:cNvSpPr>
              <a:spLocks/>
            </p:cNvSpPr>
            <p:nvPr/>
          </p:nvSpPr>
          <p:spPr bwMode="auto">
            <a:xfrm>
              <a:off x="2422" y="1245"/>
              <a:ext cx="24" cy="20"/>
            </a:xfrm>
            <a:custGeom>
              <a:avLst/>
              <a:gdLst>
                <a:gd name="T0" fmla="*/ 18 w 24"/>
                <a:gd name="T1" fmla="*/ 8 h 20"/>
                <a:gd name="T2" fmla="*/ 12 w 24"/>
                <a:gd name="T3" fmla="*/ 3 h 20"/>
                <a:gd name="T4" fmla="*/ 11 w 24"/>
                <a:gd name="T5" fmla="*/ 0 h 20"/>
                <a:gd name="T6" fmla="*/ 0 w 24"/>
                <a:gd name="T7" fmla="*/ 7 h 20"/>
                <a:gd name="T8" fmla="*/ 6 w 24"/>
                <a:gd name="T9" fmla="*/ 12 h 20"/>
                <a:gd name="T10" fmla="*/ 0 w 24"/>
                <a:gd name="T11" fmla="*/ 19 h 20"/>
                <a:gd name="T12" fmla="*/ 1 w 24"/>
                <a:gd name="T13" fmla="*/ 20 h 20"/>
                <a:gd name="T14" fmla="*/ 11 w 24"/>
                <a:gd name="T15" fmla="*/ 14 h 20"/>
                <a:gd name="T16" fmla="*/ 16 w 24"/>
                <a:gd name="T17" fmla="*/ 17 h 20"/>
                <a:gd name="T18" fmla="*/ 20 w 24"/>
                <a:gd name="T19" fmla="*/ 18 h 20"/>
                <a:gd name="T20" fmla="*/ 24 w 24"/>
                <a:gd name="T21" fmla="*/ 15 h 20"/>
                <a:gd name="T22" fmla="*/ 18 w 24"/>
                <a:gd name="T23"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0">
                  <a:moveTo>
                    <a:pt x="18" y="8"/>
                  </a:moveTo>
                  <a:cubicBezTo>
                    <a:pt x="14" y="8"/>
                    <a:pt x="13" y="7"/>
                    <a:pt x="12" y="3"/>
                  </a:cubicBezTo>
                  <a:cubicBezTo>
                    <a:pt x="12" y="2"/>
                    <a:pt x="12" y="1"/>
                    <a:pt x="11" y="0"/>
                  </a:cubicBezTo>
                  <a:cubicBezTo>
                    <a:pt x="7" y="1"/>
                    <a:pt x="6" y="8"/>
                    <a:pt x="0" y="7"/>
                  </a:cubicBezTo>
                  <a:cubicBezTo>
                    <a:pt x="3" y="8"/>
                    <a:pt x="6" y="9"/>
                    <a:pt x="6" y="12"/>
                  </a:cubicBezTo>
                  <a:cubicBezTo>
                    <a:pt x="4" y="15"/>
                    <a:pt x="2" y="17"/>
                    <a:pt x="0" y="19"/>
                  </a:cubicBezTo>
                  <a:cubicBezTo>
                    <a:pt x="0" y="19"/>
                    <a:pt x="1" y="20"/>
                    <a:pt x="1" y="20"/>
                  </a:cubicBezTo>
                  <a:cubicBezTo>
                    <a:pt x="4" y="18"/>
                    <a:pt x="7" y="16"/>
                    <a:pt x="11" y="14"/>
                  </a:cubicBezTo>
                  <a:cubicBezTo>
                    <a:pt x="12" y="17"/>
                    <a:pt x="14" y="17"/>
                    <a:pt x="16" y="17"/>
                  </a:cubicBezTo>
                  <a:cubicBezTo>
                    <a:pt x="17" y="16"/>
                    <a:pt x="19" y="18"/>
                    <a:pt x="20" y="18"/>
                  </a:cubicBezTo>
                  <a:cubicBezTo>
                    <a:pt x="21" y="17"/>
                    <a:pt x="23" y="16"/>
                    <a:pt x="24" y="15"/>
                  </a:cubicBezTo>
                  <a:cubicBezTo>
                    <a:pt x="23" y="12"/>
                    <a:pt x="21" y="9"/>
                    <a:pt x="18"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5" name="Rectangle 52">
              <a:extLst>
                <a:ext uri="{FF2B5EF4-FFF2-40B4-BE49-F238E27FC236}">
                  <a16:creationId xmlns:a16="http://schemas.microsoft.com/office/drawing/2014/main" id="{7FAC38D2-93BF-4F5E-BE2D-57FC16B3A560}"/>
                </a:ext>
              </a:extLst>
            </p:cNvPr>
            <p:cNvSpPr>
              <a:spLocks noChangeArrowheads="1"/>
            </p:cNvSpPr>
            <p:nvPr/>
          </p:nvSpPr>
          <p:spPr bwMode="auto">
            <a:xfrm>
              <a:off x="2420" y="115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6" name="Freeform 53">
              <a:extLst>
                <a:ext uri="{FF2B5EF4-FFF2-40B4-BE49-F238E27FC236}">
                  <a16:creationId xmlns:a16="http://schemas.microsoft.com/office/drawing/2014/main" id="{B281D07A-535A-4696-B16A-42DF934B3672}"/>
                </a:ext>
              </a:extLst>
            </p:cNvPr>
            <p:cNvSpPr>
              <a:spLocks/>
            </p:cNvSpPr>
            <p:nvPr/>
          </p:nvSpPr>
          <p:spPr bwMode="auto">
            <a:xfrm>
              <a:off x="2415" y="1158"/>
              <a:ext cx="5" cy="5"/>
            </a:xfrm>
            <a:custGeom>
              <a:avLst/>
              <a:gdLst>
                <a:gd name="T0" fmla="*/ 6 w 6"/>
                <a:gd name="T1" fmla="*/ 0 h 5"/>
                <a:gd name="T2" fmla="*/ 0 w 6"/>
                <a:gd name="T3" fmla="*/ 4 h 5"/>
                <a:gd name="T4" fmla="*/ 6 w 6"/>
                <a:gd name="T5" fmla="*/ 0 h 5"/>
              </a:gdLst>
              <a:ahLst/>
              <a:cxnLst>
                <a:cxn ang="0">
                  <a:pos x="T0" y="T1"/>
                </a:cxn>
                <a:cxn ang="0">
                  <a:pos x="T2" y="T3"/>
                </a:cxn>
                <a:cxn ang="0">
                  <a:pos x="T4" y="T5"/>
                </a:cxn>
              </a:cxnLst>
              <a:rect l="0" t="0" r="r" b="b"/>
              <a:pathLst>
                <a:path w="6" h="5">
                  <a:moveTo>
                    <a:pt x="6" y="0"/>
                  </a:moveTo>
                  <a:cubicBezTo>
                    <a:pt x="4" y="1"/>
                    <a:pt x="2" y="3"/>
                    <a:pt x="0" y="4"/>
                  </a:cubicBezTo>
                  <a:cubicBezTo>
                    <a:pt x="3" y="5"/>
                    <a:pt x="5" y="3"/>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7" name="Freeform 54">
              <a:extLst>
                <a:ext uri="{FF2B5EF4-FFF2-40B4-BE49-F238E27FC236}">
                  <a16:creationId xmlns:a16="http://schemas.microsoft.com/office/drawing/2014/main" id="{3F89A13F-C9CC-460D-A0BF-21BDC2358CC8}"/>
                </a:ext>
              </a:extLst>
            </p:cNvPr>
            <p:cNvSpPr>
              <a:spLocks/>
            </p:cNvSpPr>
            <p:nvPr/>
          </p:nvSpPr>
          <p:spPr bwMode="auto">
            <a:xfrm>
              <a:off x="2338" y="1171"/>
              <a:ext cx="6" cy="4"/>
            </a:xfrm>
            <a:custGeom>
              <a:avLst/>
              <a:gdLst>
                <a:gd name="T0" fmla="*/ 6 w 6"/>
                <a:gd name="T1" fmla="*/ 3 h 4"/>
                <a:gd name="T2" fmla="*/ 0 w 6"/>
                <a:gd name="T3" fmla="*/ 0 h 4"/>
                <a:gd name="T4" fmla="*/ 6 w 6"/>
                <a:gd name="T5" fmla="*/ 3 h 4"/>
              </a:gdLst>
              <a:ahLst/>
              <a:cxnLst>
                <a:cxn ang="0">
                  <a:pos x="T0" y="T1"/>
                </a:cxn>
                <a:cxn ang="0">
                  <a:pos x="T2" y="T3"/>
                </a:cxn>
                <a:cxn ang="0">
                  <a:pos x="T4" y="T5"/>
                </a:cxn>
              </a:cxnLst>
              <a:rect l="0" t="0" r="r" b="b"/>
              <a:pathLst>
                <a:path w="6" h="4">
                  <a:moveTo>
                    <a:pt x="6" y="3"/>
                  </a:moveTo>
                  <a:cubicBezTo>
                    <a:pt x="4" y="2"/>
                    <a:pt x="2" y="1"/>
                    <a:pt x="0" y="0"/>
                  </a:cubicBezTo>
                  <a:cubicBezTo>
                    <a:pt x="4" y="4"/>
                    <a:pt x="4"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8" name="Rectangle 55">
              <a:extLst>
                <a:ext uri="{FF2B5EF4-FFF2-40B4-BE49-F238E27FC236}">
                  <a16:creationId xmlns:a16="http://schemas.microsoft.com/office/drawing/2014/main" id="{642639A2-07D7-44FF-82B5-48452904575A}"/>
                </a:ext>
              </a:extLst>
            </p:cNvPr>
            <p:cNvSpPr>
              <a:spLocks noChangeArrowheads="1"/>
            </p:cNvSpPr>
            <p:nvPr/>
          </p:nvSpPr>
          <p:spPr bwMode="auto">
            <a:xfrm>
              <a:off x="2132" y="115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9" name="Freeform 56">
              <a:extLst>
                <a:ext uri="{FF2B5EF4-FFF2-40B4-BE49-F238E27FC236}">
                  <a16:creationId xmlns:a16="http://schemas.microsoft.com/office/drawing/2014/main" id="{E7BECA7E-6C6B-4EF2-8C3D-2DC623218694}"/>
                </a:ext>
              </a:extLst>
            </p:cNvPr>
            <p:cNvSpPr>
              <a:spLocks/>
            </p:cNvSpPr>
            <p:nvPr/>
          </p:nvSpPr>
          <p:spPr bwMode="auto">
            <a:xfrm>
              <a:off x="2129" y="1156"/>
              <a:ext cx="3" cy="3"/>
            </a:xfrm>
            <a:custGeom>
              <a:avLst/>
              <a:gdLst>
                <a:gd name="T0" fmla="*/ 0 w 3"/>
                <a:gd name="T1" fmla="*/ 2 h 3"/>
                <a:gd name="T2" fmla="*/ 3 w 3"/>
                <a:gd name="T3" fmla="*/ 0 h 3"/>
                <a:gd name="T4" fmla="*/ 0 w 3"/>
                <a:gd name="T5" fmla="*/ 2 h 3"/>
              </a:gdLst>
              <a:ahLst/>
              <a:cxnLst>
                <a:cxn ang="0">
                  <a:pos x="T0" y="T1"/>
                </a:cxn>
                <a:cxn ang="0">
                  <a:pos x="T2" y="T3"/>
                </a:cxn>
                <a:cxn ang="0">
                  <a:pos x="T4" y="T5"/>
                </a:cxn>
              </a:cxnLst>
              <a:rect l="0" t="0" r="r" b="b"/>
              <a:pathLst>
                <a:path w="3" h="3">
                  <a:moveTo>
                    <a:pt x="0" y="2"/>
                  </a:moveTo>
                  <a:cubicBezTo>
                    <a:pt x="2" y="3"/>
                    <a:pt x="2" y="2"/>
                    <a:pt x="3" y="0"/>
                  </a:cubicBezTo>
                  <a:cubicBezTo>
                    <a:pt x="2"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0" name="Freeform 57">
              <a:extLst>
                <a:ext uri="{FF2B5EF4-FFF2-40B4-BE49-F238E27FC236}">
                  <a16:creationId xmlns:a16="http://schemas.microsoft.com/office/drawing/2014/main" id="{4A2F695C-BDE4-46AD-81C1-535A54BB6E20}"/>
                </a:ext>
              </a:extLst>
            </p:cNvPr>
            <p:cNvSpPr>
              <a:spLocks/>
            </p:cNvSpPr>
            <p:nvPr/>
          </p:nvSpPr>
          <p:spPr bwMode="auto">
            <a:xfrm>
              <a:off x="2116" y="1118"/>
              <a:ext cx="3" cy="1"/>
            </a:xfrm>
            <a:custGeom>
              <a:avLst/>
              <a:gdLst>
                <a:gd name="T0" fmla="*/ 0 w 3"/>
                <a:gd name="T1" fmla="*/ 0 h 1"/>
                <a:gd name="T2" fmla="*/ 1 w 3"/>
                <a:gd name="T3" fmla="*/ 1 h 1"/>
                <a:gd name="T4" fmla="*/ 3 w 3"/>
                <a:gd name="T5" fmla="*/ 1 h 1"/>
                <a:gd name="T6" fmla="*/ 3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1"/>
                    <a:pt x="0" y="1"/>
                    <a:pt x="1" y="1"/>
                  </a:cubicBezTo>
                  <a:cubicBezTo>
                    <a:pt x="2" y="1"/>
                    <a:pt x="3" y="1"/>
                    <a:pt x="3" y="1"/>
                  </a:cubicBezTo>
                  <a:cubicBezTo>
                    <a:pt x="3" y="0"/>
                    <a:pt x="3" y="0"/>
                    <a:pt x="3" y="0"/>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1" name="Freeform 58">
              <a:extLst>
                <a:ext uri="{FF2B5EF4-FFF2-40B4-BE49-F238E27FC236}">
                  <a16:creationId xmlns:a16="http://schemas.microsoft.com/office/drawing/2014/main" id="{8D90A00E-2EB6-4DE7-A5D4-89452CDE3A6D}"/>
                </a:ext>
              </a:extLst>
            </p:cNvPr>
            <p:cNvSpPr>
              <a:spLocks/>
            </p:cNvSpPr>
            <p:nvPr/>
          </p:nvSpPr>
          <p:spPr bwMode="auto">
            <a:xfrm>
              <a:off x="1647" y="1444"/>
              <a:ext cx="6" cy="5"/>
            </a:xfrm>
            <a:custGeom>
              <a:avLst/>
              <a:gdLst>
                <a:gd name="T0" fmla="*/ 5 w 6"/>
                <a:gd name="T1" fmla="*/ 0 h 5"/>
                <a:gd name="T2" fmla="*/ 0 w 6"/>
                <a:gd name="T3" fmla="*/ 3 h 5"/>
                <a:gd name="T4" fmla="*/ 2 w 6"/>
                <a:gd name="T5" fmla="*/ 5 h 5"/>
                <a:gd name="T6" fmla="*/ 5 w 6"/>
                <a:gd name="T7" fmla="*/ 0 h 5"/>
              </a:gdLst>
              <a:ahLst/>
              <a:cxnLst>
                <a:cxn ang="0">
                  <a:pos x="T0" y="T1"/>
                </a:cxn>
                <a:cxn ang="0">
                  <a:pos x="T2" y="T3"/>
                </a:cxn>
                <a:cxn ang="0">
                  <a:pos x="T4" y="T5"/>
                </a:cxn>
                <a:cxn ang="0">
                  <a:pos x="T6" y="T7"/>
                </a:cxn>
              </a:cxnLst>
              <a:rect l="0" t="0" r="r" b="b"/>
              <a:pathLst>
                <a:path w="6" h="5">
                  <a:moveTo>
                    <a:pt x="5" y="0"/>
                  </a:moveTo>
                  <a:cubicBezTo>
                    <a:pt x="3" y="1"/>
                    <a:pt x="2" y="2"/>
                    <a:pt x="0" y="3"/>
                  </a:cubicBezTo>
                  <a:cubicBezTo>
                    <a:pt x="1" y="4"/>
                    <a:pt x="1" y="4"/>
                    <a:pt x="2" y="5"/>
                  </a:cubicBezTo>
                  <a:cubicBezTo>
                    <a:pt x="4" y="4"/>
                    <a:pt x="6" y="3"/>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82" name="Group 581">
            <a:extLst>
              <a:ext uri="{FF2B5EF4-FFF2-40B4-BE49-F238E27FC236}">
                <a16:creationId xmlns:a16="http://schemas.microsoft.com/office/drawing/2014/main" id="{3D222874-E3BC-4B99-9147-48DA48BF2374}"/>
              </a:ext>
            </a:extLst>
          </p:cNvPr>
          <p:cNvGrpSpPr/>
          <p:nvPr/>
        </p:nvGrpSpPr>
        <p:grpSpPr>
          <a:xfrm>
            <a:off x="459601" y="2355554"/>
            <a:ext cx="683386" cy="683386"/>
            <a:chOff x="1973735" y="-521114"/>
            <a:chExt cx="780290" cy="780290"/>
          </a:xfrm>
        </p:grpSpPr>
        <p:sp>
          <p:nvSpPr>
            <p:cNvPr id="583" name="Rectangle 582">
              <a:extLst>
                <a:ext uri="{FF2B5EF4-FFF2-40B4-BE49-F238E27FC236}">
                  <a16:creationId xmlns:a16="http://schemas.microsoft.com/office/drawing/2014/main" id="{3DCD61D9-34D6-46F2-8911-6C977E85CDBB}"/>
                </a:ext>
              </a:extLst>
            </p:cNvPr>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00DB506C-6959-47D9-8642-4488B1784E14}"/>
                </a:ext>
              </a:extLst>
            </p:cNvPr>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5" name="Picture 584">
              <a:extLst>
                <a:ext uri="{FF2B5EF4-FFF2-40B4-BE49-F238E27FC236}">
                  <a16:creationId xmlns:a16="http://schemas.microsoft.com/office/drawing/2014/main" id="{FAEBCB6B-C4DA-40A1-8586-6613B512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sp>
        <p:nvSpPr>
          <p:cNvPr id="586" name="Oval 585">
            <a:extLst>
              <a:ext uri="{FF2B5EF4-FFF2-40B4-BE49-F238E27FC236}">
                <a16:creationId xmlns:a16="http://schemas.microsoft.com/office/drawing/2014/main" id="{E3DCA1AE-C352-4018-8AC3-C81C5A611275}"/>
              </a:ext>
            </a:extLst>
          </p:cNvPr>
          <p:cNvSpPr/>
          <p:nvPr/>
        </p:nvSpPr>
        <p:spPr bwMode="auto">
          <a:xfrm>
            <a:off x="4244880" y="2127484"/>
            <a:ext cx="124688" cy="12468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Oval 586">
            <a:extLst>
              <a:ext uri="{FF2B5EF4-FFF2-40B4-BE49-F238E27FC236}">
                <a16:creationId xmlns:a16="http://schemas.microsoft.com/office/drawing/2014/main" id="{DEE1577B-F8D5-4F4D-8CDE-A612260E48DF}"/>
              </a:ext>
            </a:extLst>
          </p:cNvPr>
          <p:cNvSpPr/>
          <p:nvPr/>
        </p:nvSpPr>
        <p:spPr bwMode="auto">
          <a:xfrm>
            <a:off x="4071281" y="3085018"/>
            <a:ext cx="124688" cy="12468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8" name="Picture 587">
            <a:extLst>
              <a:ext uri="{FF2B5EF4-FFF2-40B4-BE49-F238E27FC236}">
                <a16:creationId xmlns:a16="http://schemas.microsoft.com/office/drawing/2014/main" id="{82CFEB0F-A4D8-4DFE-B939-15739DC6F5B9}"/>
              </a:ext>
            </a:extLst>
          </p:cNvPr>
          <p:cNvPicPr>
            <a:picLocks noChangeAspect="1"/>
          </p:cNvPicPr>
          <p:nvPr/>
        </p:nvPicPr>
        <p:blipFill>
          <a:blip r:embed="rId4"/>
          <a:stretch>
            <a:fillRect/>
          </a:stretch>
        </p:blipFill>
        <p:spPr>
          <a:xfrm>
            <a:off x="2278446" y="4259839"/>
            <a:ext cx="577746" cy="738232"/>
          </a:xfrm>
          <a:prstGeom prst="rect">
            <a:avLst/>
          </a:prstGeom>
        </p:spPr>
      </p:pic>
      <p:pic>
        <p:nvPicPr>
          <p:cNvPr id="589" name="Picture 588">
            <a:extLst>
              <a:ext uri="{FF2B5EF4-FFF2-40B4-BE49-F238E27FC236}">
                <a16:creationId xmlns:a16="http://schemas.microsoft.com/office/drawing/2014/main" id="{B1627FC6-B508-4752-8ADB-6B67CE83E6FC}"/>
              </a:ext>
            </a:extLst>
          </p:cNvPr>
          <p:cNvPicPr>
            <a:picLocks noChangeAspect="1"/>
          </p:cNvPicPr>
          <p:nvPr/>
        </p:nvPicPr>
        <p:blipFill>
          <a:blip r:embed="rId5"/>
          <a:stretch>
            <a:fillRect/>
          </a:stretch>
        </p:blipFill>
        <p:spPr>
          <a:xfrm>
            <a:off x="2278446" y="2951898"/>
            <a:ext cx="577746" cy="738232"/>
          </a:xfrm>
          <a:prstGeom prst="rect">
            <a:avLst/>
          </a:prstGeom>
        </p:spPr>
      </p:pic>
      <p:sp>
        <p:nvSpPr>
          <p:cNvPr id="590" name="TextBox 589">
            <a:extLst>
              <a:ext uri="{FF2B5EF4-FFF2-40B4-BE49-F238E27FC236}">
                <a16:creationId xmlns:a16="http://schemas.microsoft.com/office/drawing/2014/main" id="{9FC8B129-6336-4A97-923D-307FA9E825D6}"/>
              </a:ext>
            </a:extLst>
          </p:cNvPr>
          <p:cNvSpPr txBox="1"/>
          <p:nvPr/>
        </p:nvSpPr>
        <p:spPr>
          <a:xfrm>
            <a:off x="1762044" y="4970584"/>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lin ang="5400000" scaled="0"/>
                </a:gradFill>
                <a:effectLst/>
                <a:uLnTx/>
                <a:uFillTx/>
                <a:latin typeface="Segoe UI"/>
                <a:ea typeface="+mn-ea"/>
                <a:cs typeface="+mn-cs"/>
              </a:rPr>
              <a:t>Country #3</a:t>
            </a:r>
          </a:p>
        </p:txBody>
      </p:sp>
      <p:sp>
        <p:nvSpPr>
          <p:cNvPr id="591" name="TextBox 590">
            <a:extLst>
              <a:ext uri="{FF2B5EF4-FFF2-40B4-BE49-F238E27FC236}">
                <a16:creationId xmlns:a16="http://schemas.microsoft.com/office/drawing/2014/main" id="{3ADE9874-478F-4FDA-AD6F-7A593EF7A860}"/>
              </a:ext>
            </a:extLst>
          </p:cNvPr>
          <p:cNvSpPr txBox="1"/>
          <p:nvPr/>
        </p:nvSpPr>
        <p:spPr>
          <a:xfrm>
            <a:off x="1762044" y="2412999"/>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gradFill>
                <a:effectLst/>
                <a:uLnTx/>
                <a:uFillTx/>
                <a:latin typeface="Segoe UI"/>
                <a:ea typeface="+mn-ea"/>
                <a:cs typeface="+mn-cs"/>
              </a:rPr>
              <a:t>Country #1</a:t>
            </a:r>
          </a:p>
        </p:txBody>
      </p:sp>
      <p:sp>
        <p:nvSpPr>
          <p:cNvPr id="592" name="TextBox 591">
            <a:extLst>
              <a:ext uri="{FF2B5EF4-FFF2-40B4-BE49-F238E27FC236}">
                <a16:creationId xmlns:a16="http://schemas.microsoft.com/office/drawing/2014/main" id="{ECF5EF64-84BC-48FC-838A-6870A7A0E8BC}"/>
              </a:ext>
            </a:extLst>
          </p:cNvPr>
          <p:cNvSpPr txBox="1"/>
          <p:nvPr/>
        </p:nvSpPr>
        <p:spPr>
          <a:xfrm>
            <a:off x="1762044" y="3688457"/>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gradFill>
                <a:effectLst/>
                <a:uLnTx/>
                <a:uFillTx/>
                <a:latin typeface="Segoe UI"/>
                <a:ea typeface="+mn-ea"/>
                <a:cs typeface="+mn-cs"/>
              </a:rPr>
              <a:t>Country #2</a:t>
            </a:r>
          </a:p>
        </p:txBody>
      </p:sp>
      <p:sp>
        <p:nvSpPr>
          <p:cNvPr id="593" name="TextBox 592">
            <a:extLst>
              <a:ext uri="{FF2B5EF4-FFF2-40B4-BE49-F238E27FC236}">
                <a16:creationId xmlns:a16="http://schemas.microsoft.com/office/drawing/2014/main" id="{44FD261E-51FD-4D77-B85B-ED34DBE49C33}"/>
              </a:ext>
            </a:extLst>
          </p:cNvPr>
          <p:cNvSpPr txBox="1"/>
          <p:nvPr/>
        </p:nvSpPr>
        <p:spPr>
          <a:xfrm>
            <a:off x="-8854" y="3073579"/>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lin ang="0" scaled="0"/>
                </a:gradFill>
                <a:effectLst/>
                <a:uLnTx/>
                <a:uFillTx/>
                <a:latin typeface="Segoe UI"/>
                <a:ea typeface="+mn-ea"/>
                <a:cs typeface="+mn-cs"/>
              </a:rPr>
              <a:t>App</a:t>
            </a:r>
          </a:p>
        </p:txBody>
      </p:sp>
      <p:cxnSp>
        <p:nvCxnSpPr>
          <p:cNvPr id="594" name="Straight Connector 593">
            <a:extLst>
              <a:ext uri="{FF2B5EF4-FFF2-40B4-BE49-F238E27FC236}">
                <a16:creationId xmlns:a16="http://schemas.microsoft.com/office/drawing/2014/main" id="{2CE5D70E-54A7-4DD6-8139-CB079CBACC8D}"/>
              </a:ext>
            </a:extLst>
          </p:cNvPr>
          <p:cNvCxnSpPr/>
          <p:nvPr/>
        </p:nvCxnSpPr>
        <p:spPr>
          <a:xfrm flipH="1">
            <a:off x="1236914" y="1008680"/>
            <a:ext cx="939328" cy="1688568"/>
          </a:xfrm>
          <a:prstGeom prst="line">
            <a:avLst/>
          </a:prstGeom>
          <a:noFill/>
          <a:ln w="25400" cap="flat" cmpd="sng" algn="ctr">
            <a:solidFill>
              <a:srgbClr val="0078D7"/>
            </a:solidFill>
            <a:prstDash val="solid"/>
            <a:headEnd type="none"/>
            <a:tailEnd type="none"/>
          </a:ln>
          <a:effectLst/>
        </p:spPr>
      </p:cxnSp>
      <p:grpSp>
        <p:nvGrpSpPr>
          <p:cNvPr id="595" name="Group 594">
            <a:extLst>
              <a:ext uri="{FF2B5EF4-FFF2-40B4-BE49-F238E27FC236}">
                <a16:creationId xmlns:a16="http://schemas.microsoft.com/office/drawing/2014/main" id="{960778E9-0231-45DE-814E-EE849764D9B1}"/>
              </a:ext>
            </a:extLst>
          </p:cNvPr>
          <p:cNvGrpSpPr/>
          <p:nvPr/>
        </p:nvGrpSpPr>
        <p:grpSpPr>
          <a:xfrm>
            <a:off x="4568994" y="511292"/>
            <a:ext cx="1336300" cy="814282"/>
            <a:chOff x="3969226" y="646945"/>
            <a:chExt cx="1363289" cy="830727"/>
          </a:xfrm>
          <a:solidFill>
            <a:schemeClr val="accent1"/>
          </a:solidFill>
        </p:grpSpPr>
        <p:sp>
          <p:nvSpPr>
            <p:cNvPr id="596" name="Freeform 5">
              <a:extLst>
                <a:ext uri="{FF2B5EF4-FFF2-40B4-BE49-F238E27FC236}">
                  <a16:creationId xmlns:a16="http://schemas.microsoft.com/office/drawing/2014/main" id="{DA96D492-DFA4-47AE-AC58-5E6B765799C4}"/>
                </a:ext>
              </a:extLst>
            </p:cNvPr>
            <p:cNvSpPr>
              <a:spLocks noEditPoints="1"/>
            </p:cNvSpPr>
            <p:nvPr/>
          </p:nvSpPr>
          <p:spPr bwMode="auto">
            <a:xfrm>
              <a:off x="3969226" y="646945"/>
              <a:ext cx="1363289" cy="830727"/>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7" name="Freeform 6">
              <a:extLst>
                <a:ext uri="{FF2B5EF4-FFF2-40B4-BE49-F238E27FC236}">
                  <a16:creationId xmlns:a16="http://schemas.microsoft.com/office/drawing/2014/main" id="{827DB02E-EB9C-45BB-BC8D-D786236CFCE7}"/>
                </a:ext>
              </a:extLst>
            </p:cNvPr>
            <p:cNvSpPr>
              <a:spLocks/>
            </p:cNvSpPr>
            <p:nvPr/>
          </p:nvSpPr>
          <p:spPr bwMode="auto">
            <a:xfrm>
              <a:off x="4948174" y="1150210"/>
              <a:ext cx="87899" cy="49982"/>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8" name="Freeform 7">
              <a:extLst>
                <a:ext uri="{FF2B5EF4-FFF2-40B4-BE49-F238E27FC236}">
                  <a16:creationId xmlns:a16="http://schemas.microsoft.com/office/drawing/2014/main" id="{3D8795A6-1E53-4EC3-AFC8-D66F5FEBB8A9}"/>
                </a:ext>
              </a:extLst>
            </p:cNvPr>
            <p:cNvSpPr>
              <a:spLocks/>
            </p:cNvSpPr>
            <p:nvPr/>
          </p:nvSpPr>
          <p:spPr bwMode="auto">
            <a:xfrm>
              <a:off x="4288074" y="1091610"/>
              <a:ext cx="84452" cy="117198"/>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99" name="Picture 598">
            <a:extLst>
              <a:ext uri="{FF2B5EF4-FFF2-40B4-BE49-F238E27FC236}">
                <a16:creationId xmlns:a16="http://schemas.microsoft.com/office/drawing/2014/main" id="{2B6C1A47-EBF2-40AB-8F24-68F33C913455}"/>
              </a:ext>
            </a:extLst>
          </p:cNvPr>
          <p:cNvPicPr>
            <a:picLocks noChangeAspect="1"/>
          </p:cNvPicPr>
          <p:nvPr/>
        </p:nvPicPr>
        <p:blipFill>
          <a:blip r:embed="rId5"/>
          <a:stretch>
            <a:fillRect/>
          </a:stretch>
        </p:blipFill>
        <p:spPr>
          <a:xfrm>
            <a:off x="2245383" y="553980"/>
            <a:ext cx="577746" cy="738232"/>
          </a:xfrm>
          <a:prstGeom prst="rect">
            <a:avLst/>
          </a:prstGeom>
        </p:spPr>
      </p:pic>
      <p:sp>
        <p:nvSpPr>
          <p:cNvPr id="600" name="TextBox 599">
            <a:extLst>
              <a:ext uri="{FF2B5EF4-FFF2-40B4-BE49-F238E27FC236}">
                <a16:creationId xmlns:a16="http://schemas.microsoft.com/office/drawing/2014/main" id="{A9E628DA-E43A-467E-8A08-076C536356E5}"/>
              </a:ext>
            </a:extLst>
          </p:cNvPr>
          <p:cNvSpPr txBox="1"/>
          <p:nvPr/>
        </p:nvSpPr>
        <p:spPr>
          <a:xfrm>
            <a:off x="1728980" y="1286401"/>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gradFill>
                <a:effectLst/>
                <a:uLnTx/>
                <a:uFillTx/>
                <a:latin typeface="Segoe UI"/>
                <a:ea typeface="+mn-ea"/>
                <a:cs typeface="+mn-cs"/>
              </a:rPr>
              <a:t>Azure</a:t>
            </a:r>
          </a:p>
        </p:txBody>
      </p:sp>
      <p:cxnSp>
        <p:nvCxnSpPr>
          <p:cNvPr id="601" name="Straight Arrow Connector 600">
            <a:extLst>
              <a:ext uri="{FF2B5EF4-FFF2-40B4-BE49-F238E27FC236}">
                <a16:creationId xmlns:a16="http://schemas.microsoft.com/office/drawing/2014/main" id="{DF5AC687-E8DF-4C07-A318-B4DC00BA579B}"/>
              </a:ext>
            </a:extLst>
          </p:cNvPr>
          <p:cNvCxnSpPr>
            <a:stCxn id="589" idx="3"/>
            <a:endCxn id="528" idx="21"/>
          </p:cNvCxnSpPr>
          <p:nvPr/>
        </p:nvCxnSpPr>
        <p:spPr>
          <a:xfrm flipV="1">
            <a:off x="2856193" y="3206395"/>
            <a:ext cx="1053096" cy="114619"/>
          </a:xfrm>
          <a:prstGeom prst="straightConnector1">
            <a:avLst/>
          </a:prstGeom>
          <a:noFill/>
          <a:ln w="25400" cap="flat" cmpd="sng" algn="ctr">
            <a:solidFill>
              <a:srgbClr val="0078D7"/>
            </a:solidFill>
            <a:prstDash val="solid"/>
            <a:headEnd type="none"/>
            <a:tailEnd type="triangle" w="lg" len="lg"/>
          </a:ln>
          <a:effectLst/>
        </p:spPr>
      </p:cxnSp>
      <p:cxnSp>
        <p:nvCxnSpPr>
          <p:cNvPr id="602" name="Straight Arrow Connector 601">
            <a:extLst>
              <a:ext uri="{FF2B5EF4-FFF2-40B4-BE49-F238E27FC236}">
                <a16:creationId xmlns:a16="http://schemas.microsoft.com/office/drawing/2014/main" id="{C00CD182-13AF-4016-9BF8-FE75926DEAE6}"/>
              </a:ext>
            </a:extLst>
          </p:cNvPr>
          <p:cNvCxnSpPr/>
          <p:nvPr/>
        </p:nvCxnSpPr>
        <p:spPr>
          <a:xfrm flipV="1">
            <a:off x="2984474" y="3127603"/>
            <a:ext cx="2304702" cy="1523420"/>
          </a:xfrm>
          <a:prstGeom prst="straightConnector1">
            <a:avLst/>
          </a:prstGeom>
          <a:noFill/>
          <a:ln w="25400" cap="flat" cmpd="sng" algn="ctr">
            <a:solidFill>
              <a:srgbClr val="0078D7"/>
            </a:solidFill>
            <a:prstDash val="solid"/>
            <a:headEnd type="none"/>
            <a:tailEnd type="triangle" w="lg" len="lg"/>
          </a:ln>
          <a:effectLst/>
        </p:spPr>
      </p:cxnSp>
      <p:grpSp>
        <p:nvGrpSpPr>
          <p:cNvPr id="603" name="Group 602">
            <a:extLst>
              <a:ext uri="{FF2B5EF4-FFF2-40B4-BE49-F238E27FC236}">
                <a16:creationId xmlns:a16="http://schemas.microsoft.com/office/drawing/2014/main" id="{CC17D0B6-9038-4442-9010-9DB85E4B81B0}"/>
              </a:ext>
            </a:extLst>
          </p:cNvPr>
          <p:cNvGrpSpPr/>
          <p:nvPr/>
        </p:nvGrpSpPr>
        <p:grpSpPr>
          <a:xfrm>
            <a:off x="4453977" y="3381359"/>
            <a:ext cx="1371521" cy="909182"/>
            <a:chOff x="4083051" y="3752850"/>
            <a:chExt cx="1685925" cy="1117601"/>
          </a:xfrm>
          <a:solidFill>
            <a:srgbClr val="002060"/>
          </a:solidFill>
        </p:grpSpPr>
        <p:sp>
          <p:nvSpPr>
            <p:cNvPr id="604" name="Freeform 11">
              <a:extLst>
                <a:ext uri="{FF2B5EF4-FFF2-40B4-BE49-F238E27FC236}">
                  <a16:creationId xmlns:a16="http://schemas.microsoft.com/office/drawing/2014/main" id="{7AE1F8BB-8014-47EE-8785-97C46664B3A3}"/>
                </a:ext>
              </a:extLst>
            </p:cNvPr>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5" name="Freeform 12">
              <a:extLst>
                <a:ext uri="{FF2B5EF4-FFF2-40B4-BE49-F238E27FC236}">
                  <a16:creationId xmlns:a16="http://schemas.microsoft.com/office/drawing/2014/main" id="{ACAF8B5B-219C-477F-AFE3-65836EEA208C}"/>
                </a:ext>
              </a:extLst>
            </p:cNvPr>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6" name="Freeform 13">
              <a:extLst>
                <a:ext uri="{FF2B5EF4-FFF2-40B4-BE49-F238E27FC236}">
                  <a16:creationId xmlns:a16="http://schemas.microsoft.com/office/drawing/2014/main" id="{5B2BFD7F-54EB-48A8-ACDE-91F359056CE5}"/>
                </a:ext>
              </a:extLst>
            </p:cNvPr>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7" name="Freeform 14">
              <a:extLst>
                <a:ext uri="{FF2B5EF4-FFF2-40B4-BE49-F238E27FC236}">
                  <a16:creationId xmlns:a16="http://schemas.microsoft.com/office/drawing/2014/main" id="{68358D1E-9A8F-42EE-AFC2-73DD03E868B5}"/>
                </a:ext>
              </a:extLst>
            </p:cNvPr>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8" name="Freeform 15">
              <a:extLst>
                <a:ext uri="{FF2B5EF4-FFF2-40B4-BE49-F238E27FC236}">
                  <a16:creationId xmlns:a16="http://schemas.microsoft.com/office/drawing/2014/main" id="{6704AD3A-FC33-4741-857A-71AD9EDBDB29}"/>
                </a:ext>
              </a:extLst>
            </p:cNvPr>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9" name="Freeform 16">
              <a:extLst>
                <a:ext uri="{FF2B5EF4-FFF2-40B4-BE49-F238E27FC236}">
                  <a16:creationId xmlns:a16="http://schemas.microsoft.com/office/drawing/2014/main" id="{4324C44E-D85F-426C-8507-35B10787D3A3}"/>
                </a:ext>
              </a:extLst>
            </p:cNvPr>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0" name="Group 609">
            <a:extLst>
              <a:ext uri="{FF2B5EF4-FFF2-40B4-BE49-F238E27FC236}">
                <a16:creationId xmlns:a16="http://schemas.microsoft.com/office/drawing/2014/main" id="{DA81EA90-2585-4DEA-9DDA-2286E9935B06}"/>
              </a:ext>
            </a:extLst>
          </p:cNvPr>
          <p:cNvGrpSpPr/>
          <p:nvPr/>
        </p:nvGrpSpPr>
        <p:grpSpPr>
          <a:xfrm>
            <a:off x="4488304" y="1886812"/>
            <a:ext cx="1371521" cy="909182"/>
            <a:chOff x="4083051" y="3752850"/>
            <a:chExt cx="1685925" cy="1117601"/>
          </a:xfrm>
          <a:solidFill>
            <a:srgbClr val="002060"/>
          </a:solidFill>
        </p:grpSpPr>
        <p:sp>
          <p:nvSpPr>
            <p:cNvPr id="611" name="Freeform 11">
              <a:extLst>
                <a:ext uri="{FF2B5EF4-FFF2-40B4-BE49-F238E27FC236}">
                  <a16:creationId xmlns:a16="http://schemas.microsoft.com/office/drawing/2014/main" id="{278E3007-6772-49A2-82FD-CB34F8A5AF1B}"/>
                </a:ext>
              </a:extLst>
            </p:cNvPr>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2" name="Freeform 12">
              <a:extLst>
                <a:ext uri="{FF2B5EF4-FFF2-40B4-BE49-F238E27FC236}">
                  <a16:creationId xmlns:a16="http://schemas.microsoft.com/office/drawing/2014/main" id="{B3F00CB6-639C-499D-BB33-3D52D282C004}"/>
                </a:ext>
              </a:extLst>
            </p:cNvPr>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3" name="Freeform 13">
              <a:extLst>
                <a:ext uri="{FF2B5EF4-FFF2-40B4-BE49-F238E27FC236}">
                  <a16:creationId xmlns:a16="http://schemas.microsoft.com/office/drawing/2014/main" id="{81A6D8BF-B127-4DB4-B891-0F73C195621B}"/>
                </a:ext>
              </a:extLst>
            </p:cNvPr>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4" name="Freeform 14">
              <a:extLst>
                <a:ext uri="{FF2B5EF4-FFF2-40B4-BE49-F238E27FC236}">
                  <a16:creationId xmlns:a16="http://schemas.microsoft.com/office/drawing/2014/main" id="{1B0183CB-84A9-4686-8215-44DE250E32EF}"/>
                </a:ext>
              </a:extLst>
            </p:cNvPr>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5" name="Freeform 15">
              <a:extLst>
                <a:ext uri="{FF2B5EF4-FFF2-40B4-BE49-F238E27FC236}">
                  <a16:creationId xmlns:a16="http://schemas.microsoft.com/office/drawing/2014/main" id="{45434D95-01FF-4FBE-AD43-A6685D78AE33}"/>
                </a:ext>
              </a:extLst>
            </p:cNvPr>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6" name="Freeform 16">
              <a:extLst>
                <a:ext uri="{FF2B5EF4-FFF2-40B4-BE49-F238E27FC236}">
                  <a16:creationId xmlns:a16="http://schemas.microsoft.com/office/drawing/2014/main" id="{AAD5B77A-A1DA-4354-86AE-70504BA4BA3B}"/>
                </a:ext>
              </a:extLst>
            </p:cNvPr>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17" name="Oval 616">
            <a:extLst>
              <a:ext uri="{FF2B5EF4-FFF2-40B4-BE49-F238E27FC236}">
                <a16:creationId xmlns:a16="http://schemas.microsoft.com/office/drawing/2014/main" id="{98C481FE-7236-4250-8CA3-4CA63BFA4E61}"/>
              </a:ext>
            </a:extLst>
          </p:cNvPr>
          <p:cNvSpPr/>
          <p:nvPr/>
        </p:nvSpPr>
        <p:spPr bwMode="auto">
          <a:xfrm>
            <a:off x="5352485" y="3001846"/>
            <a:ext cx="124688" cy="12468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8" name="Line 63">
            <a:extLst>
              <a:ext uri="{FF2B5EF4-FFF2-40B4-BE49-F238E27FC236}">
                <a16:creationId xmlns:a16="http://schemas.microsoft.com/office/drawing/2014/main" id="{A8971A3D-0201-4863-8200-E29608DE6A4C}"/>
              </a:ext>
            </a:extLst>
          </p:cNvPr>
          <p:cNvSpPr>
            <a:spLocks noChangeShapeType="1"/>
          </p:cNvSpPr>
          <p:nvPr/>
        </p:nvSpPr>
        <p:spPr bwMode="auto">
          <a:xfrm>
            <a:off x="2950835" y="951239"/>
            <a:ext cx="1245133" cy="0"/>
          </a:xfrm>
          <a:prstGeom prst="line">
            <a:avLst/>
          </a:prstGeom>
          <a:noFill/>
          <a:ln w="25400" cap="flat">
            <a:solidFill>
              <a:srgbClr val="0078D7"/>
            </a:solidFill>
            <a:prstDash val="solid"/>
            <a:miter lim="800000"/>
            <a:headEnd type="none"/>
            <a:tailEnd type="triangle" w="lg" len="lg"/>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cxnSp>
        <p:nvCxnSpPr>
          <p:cNvPr id="619" name="Straight Arrow Connector 618">
            <a:extLst>
              <a:ext uri="{FF2B5EF4-FFF2-40B4-BE49-F238E27FC236}">
                <a16:creationId xmlns:a16="http://schemas.microsoft.com/office/drawing/2014/main" id="{7186250A-BAE3-49ED-90B8-1CF30BFB79C6}"/>
              </a:ext>
            </a:extLst>
          </p:cNvPr>
          <p:cNvCxnSpPr/>
          <p:nvPr/>
        </p:nvCxnSpPr>
        <p:spPr>
          <a:xfrm>
            <a:off x="2931979" y="2177327"/>
            <a:ext cx="1214406" cy="19453"/>
          </a:xfrm>
          <a:prstGeom prst="straightConnector1">
            <a:avLst/>
          </a:prstGeom>
          <a:noFill/>
          <a:ln w="25400" cap="flat" cmpd="sng" algn="ctr">
            <a:solidFill>
              <a:srgbClr val="0078D7"/>
            </a:solidFill>
            <a:prstDash val="solid"/>
            <a:headEnd type="none"/>
            <a:tailEnd type="triangle" w="lg" len="lg"/>
          </a:ln>
          <a:effectLst/>
        </p:spPr>
      </p:cxnSp>
      <p:cxnSp>
        <p:nvCxnSpPr>
          <p:cNvPr id="620" name="Straight Connector 619">
            <a:extLst>
              <a:ext uri="{FF2B5EF4-FFF2-40B4-BE49-F238E27FC236}">
                <a16:creationId xmlns:a16="http://schemas.microsoft.com/office/drawing/2014/main" id="{D5A577CA-7D00-4E78-9050-8C435026E685}"/>
              </a:ext>
            </a:extLst>
          </p:cNvPr>
          <p:cNvCxnSpPr/>
          <p:nvPr/>
        </p:nvCxnSpPr>
        <p:spPr>
          <a:xfrm flipH="1" flipV="1">
            <a:off x="1240914" y="2708443"/>
            <a:ext cx="928331" cy="1942582"/>
          </a:xfrm>
          <a:prstGeom prst="line">
            <a:avLst/>
          </a:prstGeom>
          <a:noFill/>
          <a:ln w="25400" cap="flat" cmpd="sng" algn="ctr">
            <a:solidFill>
              <a:srgbClr val="0078D7"/>
            </a:solidFill>
            <a:prstDash val="solid"/>
            <a:headEnd type="none"/>
            <a:tailEnd type="none"/>
          </a:ln>
          <a:effectLst/>
        </p:spPr>
      </p:cxnSp>
      <p:cxnSp>
        <p:nvCxnSpPr>
          <p:cNvPr id="621" name="Straight Connector 620">
            <a:extLst>
              <a:ext uri="{FF2B5EF4-FFF2-40B4-BE49-F238E27FC236}">
                <a16:creationId xmlns:a16="http://schemas.microsoft.com/office/drawing/2014/main" id="{792EE373-6772-4EB7-9963-159C3CF57B4A}"/>
              </a:ext>
            </a:extLst>
          </p:cNvPr>
          <p:cNvCxnSpPr/>
          <p:nvPr/>
        </p:nvCxnSpPr>
        <p:spPr>
          <a:xfrm flipH="1" flipV="1">
            <a:off x="1246163" y="2696638"/>
            <a:ext cx="879996" cy="624377"/>
          </a:xfrm>
          <a:prstGeom prst="line">
            <a:avLst/>
          </a:prstGeom>
          <a:noFill/>
          <a:ln w="25400" cap="flat" cmpd="sng" algn="ctr">
            <a:solidFill>
              <a:srgbClr val="0078D7"/>
            </a:solidFill>
            <a:prstDash val="solid"/>
            <a:headEnd type="none"/>
            <a:tailEnd type="none"/>
          </a:ln>
          <a:effectLst/>
        </p:spPr>
      </p:cxnSp>
      <p:cxnSp>
        <p:nvCxnSpPr>
          <p:cNvPr id="622" name="Straight Connector 621">
            <a:extLst>
              <a:ext uri="{FF2B5EF4-FFF2-40B4-BE49-F238E27FC236}">
                <a16:creationId xmlns:a16="http://schemas.microsoft.com/office/drawing/2014/main" id="{07F9E1A5-E514-40FD-89C8-2C0D34041594}"/>
              </a:ext>
            </a:extLst>
          </p:cNvPr>
          <p:cNvCxnSpPr/>
          <p:nvPr/>
        </p:nvCxnSpPr>
        <p:spPr>
          <a:xfrm flipH="1">
            <a:off x="1258397" y="2155649"/>
            <a:ext cx="891281" cy="541598"/>
          </a:xfrm>
          <a:prstGeom prst="line">
            <a:avLst/>
          </a:prstGeom>
          <a:noFill/>
          <a:ln w="25400" cap="flat" cmpd="sng" algn="ctr">
            <a:solidFill>
              <a:srgbClr val="0078D7"/>
            </a:solidFill>
            <a:prstDash val="solid"/>
            <a:headEnd type="none"/>
            <a:tailEnd type="none"/>
          </a:ln>
          <a:effectLst/>
        </p:spPr>
      </p:cxnSp>
      <p:pic>
        <p:nvPicPr>
          <p:cNvPr id="630" name="Picture 629">
            <a:extLst>
              <a:ext uri="{FF2B5EF4-FFF2-40B4-BE49-F238E27FC236}">
                <a16:creationId xmlns:a16="http://schemas.microsoft.com/office/drawing/2014/main" id="{772AD864-790E-4146-A8C2-15C87E4F6BE3}"/>
              </a:ext>
            </a:extLst>
          </p:cNvPr>
          <p:cNvPicPr>
            <a:picLocks noChangeAspect="1"/>
          </p:cNvPicPr>
          <p:nvPr/>
        </p:nvPicPr>
        <p:blipFill>
          <a:blip r:embed="rId4"/>
          <a:stretch>
            <a:fillRect/>
          </a:stretch>
        </p:blipFill>
        <p:spPr>
          <a:xfrm>
            <a:off x="2278446" y="1674768"/>
            <a:ext cx="577746" cy="738232"/>
          </a:xfrm>
          <a:prstGeom prst="rect">
            <a:avLst/>
          </a:prstGeom>
        </p:spPr>
      </p:pic>
      <p:sp>
        <p:nvSpPr>
          <p:cNvPr id="116" name="Oval 115">
            <a:extLst>
              <a:ext uri="{FF2B5EF4-FFF2-40B4-BE49-F238E27FC236}">
                <a16:creationId xmlns:a16="http://schemas.microsoft.com/office/drawing/2014/main" id="{7E834F8E-6A43-4545-B3A0-255E534002C8}"/>
              </a:ext>
            </a:extLst>
          </p:cNvPr>
          <p:cNvSpPr/>
          <p:nvPr/>
        </p:nvSpPr>
        <p:spPr bwMode="auto">
          <a:xfrm>
            <a:off x="615291" y="5124715"/>
            <a:ext cx="1373748" cy="1371210"/>
          </a:xfrm>
          <a:prstGeom prst="ellipse">
            <a:avLst/>
          </a:prstGeom>
          <a:solidFill>
            <a:schemeClr val="accent1"/>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348" rtl="0" eaLnBrk="1" fontAlgn="base" latinLnBrk="0" hangingPunct="1">
              <a:lnSpc>
                <a:spcPct val="90000"/>
              </a:lnSpc>
              <a:spcBef>
                <a:spcPct val="0"/>
              </a:spcBef>
              <a:spcAft>
                <a:spcPct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3" name="Group 632">
            <a:extLst>
              <a:ext uri="{FF2B5EF4-FFF2-40B4-BE49-F238E27FC236}">
                <a16:creationId xmlns:a16="http://schemas.microsoft.com/office/drawing/2014/main" id="{46CB7CA5-9DB5-4F70-8DED-763C15F13ADA}"/>
              </a:ext>
            </a:extLst>
          </p:cNvPr>
          <p:cNvGrpSpPr>
            <a:grpSpLocks noChangeAspect="1"/>
          </p:cNvGrpSpPr>
          <p:nvPr/>
        </p:nvGrpSpPr>
        <p:grpSpPr>
          <a:xfrm>
            <a:off x="1013914" y="5346701"/>
            <a:ext cx="552868" cy="856782"/>
            <a:chOff x="7621675" y="431686"/>
            <a:chExt cx="864158" cy="1339194"/>
          </a:xfrm>
        </p:grpSpPr>
        <p:sp>
          <p:nvSpPr>
            <p:cNvPr id="634" name="Rectangle: Rounded Corners 233">
              <a:extLst>
                <a:ext uri="{FF2B5EF4-FFF2-40B4-BE49-F238E27FC236}">
                  <a16:creationId xmlns:a16="http://schemas.microsoft.com/office/drawing/2014/main" id="{F5BAA199-9295-4136-8834-8B094CA1D178}"/>
                </a:ext>
              </a:extLst>
            </p:cNvPr>
            <p:cNvSpPr/>
            <p:nvPr/>
          </p:nvSpPr>
          <p:spPr bwMode="auto">
            <a:xfrm>
              <a:off x="7621675" y="592853"/>
              <a:ext cx="864158" cy="1178027"/>
            </a:xfrm>
            <a:prstGeom prst="roundRect">
              <a:avLst/>
            </a:prstGeom>
            <a:noFill/>
            <a:ln w="15875"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5" name="Rectangle: Rounded Corners 234">
              <a:extLst>
                <a:ext uri="{FF2B5EF4-FFF2-40B4-BE49-F238E27FC236}">
                  <a16:creationId xmlns:a16="http://schemas.microsoft.com/office/drawing/2014/main" id="{005ABE81-51D3-4E85-8D60-9D831E64D8C6}"/>
                </a:ext>
              </a:extLst>
            </p:cNvPr>
            <p:cNvSpPr/>
            <p:nvPr/>
          </p:nvSpPr>
          <p:spPr bwMode="auto">
            <a:xfrm>
              <a:off x="7815943" y="600406"/>
              <a:ext cx="475622" cy="184220"/>
            </a:xfrm>
            <a:prstGeom prst="roundRect">
              <a:avLst/>
            </a:prstGeom>
            <a:noFill/>
            <a:ln w="15875"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6" name="Flowchart: Delay 635">
              <a:extLst>
                <a:ext uri="{FF2B5EF4-FFF2-40B4-BE49-F238E27FC236}">
                  <a16:creationId xmlns:a16="http://schemas.microsoft.com/office/drawing/2014/main" id="{E89DA009-7A09-4B8F-BAEC-839EDECDD6B2}"/>
                </a:ext>
              </a:extLst>
            </p:cNvPr>
            <p:cNvSpPr/>
            <p:nvPr/>
          </p:nvSpPr>
          <p:spPr bwMode="auto">
            <a:xfrm rot="16200000">
              <a:off x="7966786" y="347635"/>
              <a:ext cx="168718" cy="336819"/>
            </a:xfrm>
            <a:prstGeom prst="flowChartDelay">
              <a:avLst/>
            </a:prstGeom>
            <a:noFill/>
            <a:ln w="15875"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7" name="Straight Connector 636">
              <a:extLst>
                <a:ext uri="{FF2B5EF4-FFF2-40B4-BE49-F238E27FC236}">
                  <a16:creationId xmlns:a16="http://schemas.microsoft.com/office/drawing/2014/main" id="{B2F9D823-1245-4C55-B4E2-DE907BDD108C}"/>
                </a:ext>
              </a:extLst>
            </p:cNvPr>
            <p:cNvCxnSpPr/>
            <p:nvPr/>
          </p:nvCxnSpPr>
          <p:spPr>
            <a:xfrm>
              <a:off x="7815943" y="1329624"/>
              <a:ext cx="199671" cy="140677"/>
            </a:xfrm>
            <a:prstGeom prst="line">
              <a:avLst/>
            </a:prstGeom>
            <a:noFill/>
            <a:ln w="15875" cap="rnd" cmpd="sng" algn="ctr">
              <a:solidFill>
                <a:srgbClr val="FFFFFF"/>
              </a:solidFill>
              <a:prstDash val="solid"/>
              <a:bevel/>
              <a:headEnd type="none"/>
              <a:tailEnd type="none"/>
            </a:ln>
            <a:effectLst/>
          </p:spPr>
        </p:cxnSp>
        <p:cxnSp>
          <p:nvCxnSpPr>
            <p:cNvPr id="638" name="Straight Connector 637">
              <a:extLst>
                <a:ext uri="{FF2B5EF4-FFF2-40B4-BE49-F238E27FC236}">
                  <a16:creationId xmlns:a16="http://schemas.microsoft.com/office/drawing/2014/main" id="{4BF613F9-4860-448B-A771-CBA2267FA07E}"/>
                </a:ext>
              </a:extLst>
            </p:cNvPr>
            <p:cNvCxnSpPr>
              <a:cxnSpLocks noChangeAspect="1"/>
            </p:cNvCxnSpPr>
            <p:nvPr/>
          </p:nvCxnSpPr>
          <p:spPr>
            <a:xfrm flipV="1">
              <a:off x="8015614" y="1048110"/>
              <a:ext cx="263149" cy="405305"/>
            </a:xfrm>
            <a:prstGeom prst="line">
              <a:avLst/>
            </a:prstGeom>
            <a:noFill/>
            <a:ln w="15875" cap="rnd" cmpd="sng" algn="ctr">
              <a:solidFill>
                <a:srgbClr val="FFFFFF"/>
              </a:solidFill>
              <a:prstDash val="solid"/>
              <a:headEnd type="none"/>
              <a:tailEnd type="none"/>
            </a:ln>
            <a:effectLst/>
          </p:spPr>
        </p:cxnSp>
      </p:grpSp>
    </p:spTree>
    <p:extLst>
      <p:ext uri="{BB962C8B-B14F-4D97-AF65-F5344CB8AC3E}">
        <p14:creationId xmlns:p14="http://schemas.microsoft.com/office/powerpoint/2010/main" val="22196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FD234922-5E2D-452C-A28D-3AC227F9A29F}"/>
              </a:ext>
            </a:extLst>
          </p:cNvPr>
          <p:cNvSpPr/>
          <p:nvPr/>
        </p:nvSpPr>
        <p:spPr bwMode="auto">
          <a:xfrm>
            <a:off x="-1" y="5783263"/>
            <a:ext cx="12436475" cy="1211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Oval 105">
            <a:extLst>
              <a:ext uri="{FF2B5EF4-FFF2-40B4-BE49-F238E27FC236}">
                <a16:creationId xmlns:a16="http://schemas.microsoft.com/office/drawing/2014/main" id="{702FA5D4-99DF-4F31-9CEB-8520A77CBAC7}"/>
              </a:ext>
            </a:extLst>
          </p:cNvPr>
          <p:cNvSpPr/>
          <p:nvPr/>
        </p:nvSpPr>
        <p:spPr bwMode="auto">
          <a:xfrm>
            <a:off x="615291" y="5124715"/>
            <a:ext cx="1373748" cy="1371210"/>
          </a:xfrm>
          <a:prstGeom prst="ellipse">
            <a:avLst/>
          </a:prstGeom>
          <a:solidFill>
            <a:schemeClr val="accent1"/>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348" rtl="0" eaLnBrk="1" fontAlgn="base" latinLnBrk="0" hangingPunct="1">
              <a:lnSpc>
                <a:spcPct val="90000"/>
              </a:lnSpc>
              <a:spcBef>
                <a:spcPct val="0"/>
              </a:spcBef>
              <a:spcAft>
                <a:spcPct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4" name="Rectangle: Rounded Corners 113"/>
          <p:cNvSpPr/>
          <p:nvPr/>
        </p:nvSpPr>
        <p:spPr>
          <a:xfrm>
            <a:off x="2630952" y="1225539"/>
            <a:ext cx="1938599" cy="1976884"/>
          </a:xfrm>
          <a:prstGeom prst="roundRect">
            <a:avLst>
              <a:gd name="adj" fmla="val 5223"/>
            </a:avLst>
          </a:prstGeom>
          <a:solidFill>
            <a:srgbClr val="B9B9B9">
              <a:alpha val="14902"/>
            </a:srgbClr>
          </a:solidFill>
          <a:ln w="15875" cap="flat" cmpd="sng" algn="ctr">
            <a:solidFill>
              <a:srgbClr val="505050">
                <a:lumMod val="40000"/>
                <a:lumOff val="60000"/>
              </a:srgbClr>
            </a:solid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a:ln>
                <a:noFill/>
              </a:ln>
              <a:solidFill>
                <a:prstClr val="black"/>
              </a:solidFill>
              <a:effectLst/>
              <a:uLnTx/>
              <a:uFillTx/>
              <a:latin typeface="Segoe UI"/>
              <a:ea typeface="+mn-ea"/>
              <a:cs typeface="+mn-cs"/>
            </a:endParaRPr>
          </a:p>
        </p:txBody>
      </p:sp>
      <p:pic>
        <p:nvPicPr>
          <p:cNvPr id="112"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51585" y="2599823"/>
            <a:ext cx="452256" cy="452256"/>
          </a:xfrm>
          <a:prstGeom prst="rect">
            <a:avLst/>
          </a:prstGeom>
          <a:solidFill>
            <a:srgbClr val="B9B9B9">
              <a:alpha val="14902"/>
            </a:srgbClr>
          </a:solidFill>
        </p:spPr>
      </p:pic>
      <p:sp>
        <p:nvSpPr>
          <p:cNvPr id="128" name="TextBox 127"/>
          <p:cNvSpPr txBox="1"/>
          <p:nvPr/>
        </p:nvSpPr>
        <p:spPr>
          <a:xfrm>
            <a:off x="296506" y="4182345"/>
            <a:ext cx="1642612" cy="345114"/>
          </a:xfrm>
          <a:prstGeom prst="rect">
            <a:avLst/>
          </a:prstGeom>
          <a:noFill/>
        </p:spPr>
        <p:txBody>
          <a:bodyPr wrap="square" rtlCol="0">
            <a:spAutoFit/>
          </a:bodyPr>
          <a:lstStyle/>
          <a:p>
            <a:pPr marL="0" marR="0" lvl="0" indent="0" algn="ctr" defTabSz="931881" rtl="0" eaLnBrk="1" fontAlgn="auto" latinLnBrk="0" hangingPunct="1">
              <a:lnSpc>
                <a:spcPct val="100000"/>
              </a:lnSpc>
              <a:spcBef>
                <a:spcPts val="0"/>
              </a:spcBef>
              <a:spcAft>
                <a:spcPts val="0"/>
              </a:spcAft>
              <a:buClrTx/>
              <a:buSzTx/>
              <a:buFontTx/>
              <a:buNone/>
              <a:tabLst/>
              <a:defRPr/>
            </a:pPr>
            <a:r>
              <a:rPr kumimoji="0" lang="en-US" sz="1598"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0" scaled="0"/>
                </a:gradFill>
                <a:effectLst/>
                <a:uLnTx/>
                <a:uFillTx/>
                <a:latin typeface="Segoe UI"/>
                <a:ea typeface="+mn-ea"/>
                <a:cs typeface="+mn-cs"/>
              </a:rPr>
              <a:t>Existing app</a:t>
            </a:r>
          </a:p>
        </p:txBody>
      </p:sp>
      <p:grpSp>
        <p:nvGrpSpPr>
          <p:cNvPr id="129" name="Group 128"/>
          <p:cNvGrpSpPr/>
          <p:nvPr/>
        </p:nvGrpSpPr>
        <p:grpSpPr>
          <a:xfrm>
            <a:off x="833110" y="3145196"/>
            <a:ext cx="696990" cy="696990"/>
            <a:chOff x="1973735" y="-521114"/>
            <a:chExt cx="780290" cy="780290"/>
          </a:xfrm>
        </p:grpSpPr>
        <p:sp>
          <p:nvSpPr>
            <p:cNvPr id="130" name="Rectangle 129"/>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2" name="Picture 1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3" name="Group 132"/>
          <p:cNvGrpSpPr/>
          <p:nvPr/>
        </p:nvGrpSpPr>
        <p:grpSpPr>
          <a:xfrm>
            <a:off x="1170743" y="3403376"/>
            <a:ext cx="696990" cy="696990"/>
            <a:chOff x="1973735" y="-521114"/>
            <a:chExt cx="780290" cy="780290"/>
          </a:xfrm>
        </p:grpSpPr>
        <p:sp>
          <p:nvSpPr>
            <p:cNvPr id="134" name="Rectangle 133"/>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 name="Picture 1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7" name="Group 136"/>
          <p:cNvGrpSpPr/>
          <p:nvPr/>
        </p:nvGrpSpPr>
        <p:grpSpPr>
          <a:xfrm>
            <a:off x="519037" y="3392749"/>
            <a:ext cx="696990" cy="696990"/>
            <a:chOff x="1973735" y="-521114"/>
            <a:chExt cx="780290" cy="780290"/>
          </a:xfrm>
        </p:grpSpPr>
        <p:sp>
          <p:nvSpPr>
            <p:cNvPr id="138" name="Rectangle 137"/>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0" name="Picture 1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92" name="Group 91"/>
          <p:cNvGrpSpPr>
            <a:grpSpLocks noChangeAspect="1"/>
          </p:cNvGrpSpPr>
          <p:nvPr/>
        </p:nvGrpSpPr>
        <p:grpSpPr>
          <a:xfrm>
            <a:off x="1016493" y="5444173"/>
            <a:ext cx="574182" cy="768446"/>
            <a:chOff x="5743456" y="2250148"/>
            <a:chExt cx="722901" cy="967483"/>
          </a:xfrm>
        </p:grpSpPr>
        <p:sp>
          <p:nvSpPr>
            <p:cNvPr id="93" name="Rectangle 17"/>
            <p:cNvSpPr>
              <a:spLocks noChangeArrowheads="1"/>
            </p:cNvSpPr>
            <p:nvPr/>
          </p:nvSpPr>
          <p:spPr bwMode="auto">
            <a:xfrm rot="16200000">
              <a:off x="5389137" y="2604467"/>
              <a:ext cx="967483" cy="258846"/>
            </a:xfrm>
            <a:prstGeom prst="rect">
              <a:avLst/>
            </a:pr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4" name="Line 20"/>
            <p:cNvSpPr>
              <a:spLocks noChangeShapeType="1"/>
            </p:cNvSpPr>
            <p:nvPr/>
          </p:nvSpPr>
          <p:spPr bwMode="auto">
            <a:xfrm rot="16200000" flipH="1">
              <a:off x="5642822" y="2901821"/>
              <a:ext cx="455867"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21"/>
            <p:cNvSpPr>
              <a:spLocks noChangeArrowheads="1"/>
            </p:cNvSpPr>
            <p:nvPr/>
          </p:nvSpPr>
          <p:spPr bwMode="auto">
            <a:xfrm rot="16200000">
              <a:off x="5851071" y="2602346"/>
              <a:ext cx="967483" cy="263088"/>
            </a:xfrm>
            <a:prstGeom prst="rect">
              <a:avLst/>
            </a:pr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6" name="Line 30"/>
            <p:cNvSpPr>
              <a:spLocks noChangeShapeType="1"/>
            </p:cNvSpPr>
            <p:nvPr/>
          </p:nvSpPr>
          <p:spPr bwMode="auto">
            <a:xfrm rot="16200000" flipV="1">
              <a:off x="6105067" y="2328759"/>
              <a:ext cx="0" cy="218245"/>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7" name="Line 30"/>
            <p:cNvSpPr>
              <a:spLocks noChangeShapeType="1"/>
            </p:cNvSpPr>
            <p:nvPr/>
          </p:nvSpPr>
          <p:spPr bwMode="auto">
            <a:xfrm rot="16200000" flipV="1">
              <a:off x="6102845" y="2930500"/>
              <a:ext cx="0" cy="218245"/>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8" name="Line 20"/>
            <p:cNvSpPr>
              <a:spLocks noChangeShapeType="1"/>
            </p:cNvSpPr>
            <p:nvPr/>
          </p:nvSpPr>
          <p:spPr bwMode="auto">
            <a:xfrm rot="16200000" flipH="1">
              <a:off x="6123127" y="2901821"/>
              <a:ext cx="455867"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9" name="Line 20"/>
            <p:cNvSpPr>
              <a:spLocks noChangeShapeType="1"/>
            </p:cNvSpPr>
            <p:nvPr/>
          </p:nvSpPr>
          <p:spPr bwMode="auto">
            <a:xfrm rot="16200000" flipH="1">
              <a:off x="5857484" y="2385587"/>
              <a:ext cx="27432"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00" name="Line 20"/>
            <p:cNvSpPr>
              <a:spLocks noChangeShapeType="1"/>
            </p:cNvSpPr>
            <p:nvPr/>
          </p:nvSpPr>
          <p:spPr bwMode="auto">
            <a:xfrm rot="16200000" flipH="1">
              <a:off x="6337344" y="2385587"/>
              <a:ext cx="27432"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71642" y="1981455"/>
            <a:ext cx="425678" cy="425678"/>
          </a:xfrm>
          <a:prstGeom prst="rect">
            <a:avLst/>
          </a:prstGeom>
        </p:spPr>
      </p:pic>
      <p:pic>
        <p:nvPicPr>
          <p:cNvPr id="68" name="Picture 6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47224" y="1979079"/>
            <a:ext cx="489719" cy="489719"/>
          </a:xfrm>
          <a:prstGeom prst="rect">
            <a:avLst/>
          </a:prstGeom>
        </p:spPr>
      </p:pic>
      <p:pic>
        <p:nvPicPr>
          <p:cNvPr id="69" name="Picture 6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39661" y="1409777"/>
            <a:ext cx="508157" cy="508157"/>
          </a:xfrm>
          <a:prstGeom prst="rect">
            <a:avLst/>
          </a:prstGeom>
          <a:noFill/>
        </p:spPr>
      </p:pic>
      <p:sp>
        <p:nvSpPr>
          <p:cNvPr id="70" name="Freeform 69"/>
          <p:cNvSpPr>
            <a:spLocks noChangeAspect="1" noEditPoints="1"/>
          </p:cNvSpPr>
          <p:nvPr/>
        </p:nvSpPr>
        <p:spPr bwMode="auto">
          <a:xfrm>
            <a:off x="2840241" y="1432652"/>
            <a:ext cx="377288" cy="377288"/>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p:cNvSpPr/>
          <p:nvPr/>
        </p:nvSpPr>
        <p:spPr>
          <a:xfrm>
            <a:off x="2833792" y="3214098"/>
            <a:ext cx="1495148" cy="345114"/>
          </a:xfrm>
          <a:prstGeom prst="rect">
            <a:avLst/>
          </a:prstGeom>
        </p:spPr>
        <p:txBody>
          <a:bodyPr wrap="none">
            <a:spAutoFit/>
          </a:bodyPr>
          <a:lstStyle/>
          <a:p>
            <a:pPr marL="0" marR="0" lvl="0" indent="0" algn="ctr" defTabSz="931881" rtl="0" eaLnBrk="1" fontAlgn="auto" latinLnBrk="0" hangingPunct="1">
              <a:lnSpc>
                <a:spcPct val="100000"/>
              </a:lnSpc>
              <a:spcBef>
                <a:spcPts val="0"/>
              </a:spcBef>
              <a:spcAft>
                <a:spcPts val="0"/>
              </a:spcAft>
              <a:buClrTx/>
              <a:buSzTx/>
              <a:buFontTx/>
              <a:buNone/>
              <a:tabLst/>
              <a:defRPr/>
            </a:pPr>
            <a:r>
              <a:rPr kumimoji="0" lang="en-US" sz="1598"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0" scaled="0"/>
                </a:gradFill>
                <a:effectLst/>
                <a:uLnTx/>
                <a:uFillTx/>
                <a:latin typeface="Segoe UI"/>
                <a:ea typeface="+mn-ea"/>
                <a:cs typeface="+mn-cs"/>
              </a:rPr>
              <a:t>Azure services</a:t>
            </a:r>
          </a:p>
        </p:txBody>
      </p:sp>
      <p:pic>
        <p:nvPicPr>
          <p:cNvPr id="72" name="Picture 7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6516" y="2575797"/>
            <a:ext cx="506739" cy="506739"/>
          </a:xfrm>
          <a:prstGeom prst="rect">
            <a:avLst/>
          </a:prstGeom>
        </p:spPr>
      </p:pic>
      <p:sp>
        <p:nvSpPr>
          <p:cNvPr id="74" name="Freeform 5"/>
          <p:cNvSpPr>
            <a:spLocks noChangeAspect="1" noEditPoints="1"/>
          </p:cNvSpPr>
          <p:nvPr/>
        </p:nvSpPr>
        <p:spPr bwMode="auto">
          <a:xfrm>
            <a:off x="3965729" y="2561346"/>
            <a:ext cx="347723" cy="493542"/>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9"/>
          <p:cNvSpPr>
            <a:spLocks noChangeAspect="1" noEditPoints="1"/>
          </p:cNvSpPr>
          <p:nvPr/>
        </p:nvSpPr>
        <p:spPr bwMode="auto">
          <a:xfrm>
            <a:off x="3966022" y="2008234"/>
            <a:ext cx="395377" cy="395377"/>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71" name="Group 70"/>
          <p:cNvGrpSpPr/>
          <p:nvPr/>
        </p:nvGrpSpPr>
        <p:grpSpPr>
          <a:xfrm>
            <a:off x="5295808" y="857757"/>
            <a:ext cx="1362902" cy="830492"/>
            <a:chOff x="2559479" y="1048889"/>
            <a:chExt cx="1255713" cy="765175"/>
          </a:xfrm>
          <a:solidFill>
            <a:schemeClr val="accent1"/>
          </a:solidFill>
        </p:grpSpPr>
        <p:sp>
          <p:nvSpPr>
            <p:cNvPr id="73"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oup 77"/>
          <p:cNvGrpSpPr/>
          <p:nvPr/>
        </p:nvGrpSpPr>
        <p:grpSpPr>
          <a:xfrm>
            <a:off x="4976069" y="3100558"/>
            <a:ext cx="1631898" cy="1081775"/>
            <a:chOff x="4083050" y="3752850"/>
            <a:chExt cx="1685926" cy="1117601"/>
          </a:xfrm>
          <a:solidFill>
            <a:srgbClr val="002060"/>
          </a:solidFill>
        </p:grpSpPr>
        <p:sp>
          <p:nvSpPr>
            <p:cNvPr id="79"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14"/>
            <p:cNvSpPr>
              <a:spLocks noEditPoints="1"/>
            </p:cNvSpPr>
            <p:nvPr/>
          </p:nvSpPr>
          <p:spPr bwMode="auto">
            <a:xfrm>
              <a:off x="4083050"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p:cNvGrpSpPr/>
          <p:nvPr/>
        </p:nvGrpSpPr>
        <p:grpSpPr>
          <a:xfrm>
            <a:off x="3974708" y="1464538"/>
            <a:ext cx="327092" cy="332719"/>
            <a:chOff x="917987" y="1195921"/>
            <a:chExt cx="718946" cy="731312"/>
          </a:xfrm>
          <a:solidFill>
            <a:srgbClr val="0078D7"/>
          </a:solidFill>
        </p:grpSpPr>
        <p:sp>
          <p:nvSpPr>
            <p:cNvPr id="85" name="Freeform 9"/>
            <p:cNvSpPr>
              <a:spLocks/>
            </p:cNvSpPr>
            <p:nvPr/>
          </p:nvSpPr>
          <p:spPr bwMode="auto">
            <a:xfrm>
              <a:off x="917999" y="1195921"/>
              <a:ext cx="329816" cy="336216"/>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9" tIns="44787" rIns="89579" bIns="44787"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86" name="Freeform 10"/>
            <p:cNvSpPr>
              <a:spLocks/>
            </p:cNvSpPr>
            <p:nvPr/>
          </p:nvSpPr>
          <p:spPr bwMode="auto">
            <a:xfrm>
              <a:off x="1306690" y="1195921"/>
              <a:ext cx="330243" cy="336216"/>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9" tIns="44787" rIns="89579" bIns="44787"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87" name="Freeform 11"/>
            <p:cNvSpPr>
              <a:spLocks/>
            </p:cNvSpPr>
            <p:nvPr/>
          </p:nvSpPr>
          <p:spPr bwMode="auto">
            <a:xfrm>
              <a:off x="917987" y="1588243"/>
              <a:ext cx="329816" cy="338989"/>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9" tIns="44787" rIns="89579" bIns="44787"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rgbClr val="D83B01"/>
                </a:solidFill>
                <a:effectLst/>
                <a:uLnTx/>
                <a:uFillTx/>
                <a:latin typeface="Segoe UI Light"/>
                <a:ea typeface="+mn-ea"/>
                <a:cs typeface="+mn-cs"/>
              </a:endParaRPr>
            </a:p>
          </p:txBody>
        </p:sp>
        <p:sp>
          <p:nvSpPr>
            <p:cNvPr id="88" name="Freeform 12"/>
            <p:cNvSpPr>
              <a:spLocks/>
            </p:cNvSpPr>
            <p:nvPr/>
          </p:nvSpPr>
          <p:spPr bwMode="auto">
            <a:xfrm>
              <a:off x="1306670" y="1588244"/>
              <a:ext cx="330243" cy="338989"/>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9" tIns="44787" rIns="89579" bIns="44787"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rgbClr val="D83B01"/>
                </a:solidFill>
                <a:effectLst/>
                <a:uLnTx/>
                <a:uFillTx/>
                <a:latin typeface="Segoe UI Light"/>
                <a:ea typeface="+mn-ea"/>
                <a:cs typeface="+mn-cs"/>
              </a:endParaRPr>
            </a:p>
          </p:txBody>
        </p:sp>
      </p:grpSp>
      <p:sp>
        <p:nvSpPr>
          <p:cNvPr id="3" name="Text Placeholder 2"/>
          <p:cNvSpPr>
            <a:spLocks noGrp="1"/>
          </p:cNvSpPr>
          <p:nvPr>
            <p:ph type="body" sz="quarter" idx="4294967295"/>
          </p:nvPr>
        </p:nvSpPr>
        <p:spPr>
          <a:xfrm>
            <a:off x="7405688" y="754063"/>
            <a:ext cx="5030787" cy="5026025"/>
          </a:xfrm>
        </p:spPr>
        <p:txBody>
          <a:bodyPr anchor="ctr" anchorCtr="0">
            <a:noAutofit/>
          </a:bodyPr>
          <a:lstStyle/>
          <a:p>
            <a:pPr marL="0" indent="0">
              <a:buNone/>
            </a:pPr>
            <a:r>
              <a:rPr lang="en-US" sz="2400">
                <a:latin typeface="+mn-lt"/>
              </a:rPr>
              <a:t>Apply modern architectures </a:t>
            </a:r>
            <a:br>
              <a:rPr lang="en-US" sz="2400">
                <a:latin typeface="+mn-lt"/>
              </a:rPr>
            </a:br>
            <a:r>
              <a:rPr lang="en-US" sz="2400">
                <a:latin typeface="+mn-lt"/>
              </a:rPr>
              <a:t>to on-premises apps not yet </a:t>
            </a:r>
            <a:br>
              <a:rPr lang="en-US" sz="2400">
                <a:latin typeface="+mn-lt"/>
              </a:rPr>
            </a:br>
            <a:r>
              <a:rPr lang="en-US" sz="2400">
                <a:latin typeface="+mn-lt"/>
              </a:rPr>
              <a:t>ready for cloud </a:t>
            </a:r>
          </a:p>
          <a:p>
            <a:pPr marL="228600" lvl="2"/>
            <a:r>
              <a:rPr lang="en-US" sz="2000"/>
              <a:t>PaaS </a:t>
            </a:r>
          </a:p>
          <a:p>
            <a:pPr marL="228600" lvl="2"/>
            <a:r>
              <a:rPr lang="en-US" sz="2000" err="1"/>
              <a:t>Serverless</a:t>
            </a:r>
            <a:r>
              <a:rPr lang="en-US" sz="2000"/>
              <a:t> computing </a:t>
            </a:r>
          </a:p>
          <a:p>
            <a:pPr marL="228600" lvl="2"/>
            <a:r>
              <a:rPr lang="en-US" sz="2000"/>
              <a:t>Microservices and containers</a:t>
            </a:r>
          </a:p>
          <a:p>
            <a:pPr marL="0" indent="0">
              <a:spcBef>
                <a:spcPts val="1200"/>
              </a:spcBef>
              <a:buNone/>
            </a:pPr>
            <a:r>
              <a:rPr lang="en-US" sz="2400">
                <a:latin typeface="+mn-lt"/>
              </a:rPr>
              <a:t>Move to Azure without </a:t>
            </a:r>
            <a:br>
              <a:rPr lang="en-US" sz="2400">
                <a:latin typeface="+mn-lt"/>
              </a:rPr>
            </a:br>
            <a:r>
              <a:rPr lang="en-US" sz="2400">
                <a:latin typeface="+mn-lt"/>
              </a:rPr>
              <a:t>code changes  </a:t>
            </a:r>
          </a:p>
          <a:p>
            <a:pPr marL="0" indent="0">
              <a:spcBef>
                <a:spcPts val="1200"/>
              </a:spcBef>
              <a:buNone/>
            </a:pPr>
            <a:r>
              <a:rPr lang="en-US" sz="2400">
                <a:latin typeface="+mn-lt"/>
              </a:rPr>
              <a:t>Consistent programming model, skills, and processes</a:t>
            </a:r>
          </a:p>
        </p:txBody>
      </p:sp>
      <p:sp>
        <p:nvSpPr>
          <p:cNvPr id="4" name="Text Placeholder 3"/>
          <p:cNvSpPr>
            <a:spLocks noGrp="1"/>
          </p:cNvSpPr>
          <p:nvPr>
            <p:ph type="body" sz="quarter" idx="4294967295"/>
          </p:nvPr>
        </p:nvSpPr>
        <p:spPr>
          <a:xfrm>
            <a:off x="2655888" y="6015038"/>
            <a:ext cx="9780587" cy="693267"/>
          </a:xfrm>
        </p:spPr>
        <p:txBody>
          <a:bodyPr lIns="0"/>
          <a:lstStyle/>
          <a:p>
            <a:pPr marL="0" indent="0" defTabSz="932418">
              <a:spcBef>
                <a:spcPts val="0"/>
              </a:spcBef>
              <a:buSzTx/>
              <a:buNone/>
              <a:defRPr/>
            </a:pPr>
            <a:r>
              <a:rPr lang="en-US" sz="3672">
                <a:gradFill>
                  <a:gsLst>
                    <a:gs pos="0">
                      <a:srgbClr val="FFFFFF"/>
                    </a:gs>
                    <a:gs pos="100000">
                      <a:srgbClr val="FFFFFF"/>
                    </a:gs>
                  </a:gsLst>
                  <a:lin ang="5400000" scaled="1"/>
                </a:gradFill>
                <a:latin typeface="Segoe UI Light"/>
                <a:cs typeface="Segoe UI Semilight" panose="020B0402040204020203" pitchFamily="34" charset="0"/>
              </a:rPr>
              <a:t>Cloud application model on-premises</a:t>
            </a:r>
          </a:p>
        </p:txBody>
      </p:sp>
      <p:grpSp>
        <p:nvGrpSpPr>
          <p:cNvPr id="7" name="Group 6"/>
          <p:cNvGrpSpPr/>
          <p:nvPr/>
        </p:nvGrpSpPr>
        <p:grpSpPr>
          <a:xfrm>
            <a:off x="1794583" y="3397338"/>
            <a:ext cx="637468" cy="1029307"/>
            <a:chOff x="1793327" y="3575108"/>
            <a:chExt cx="637649" cy="1029599"/>
          </a:xfrm>
        </p:grpSpPr>
        <p:sp>
          <p:nvSpPr>
            <p:cNvPr id="65" name="Freeform 15"/>
            <p:cNvSpPr>
              <a:spLocks noEditPoints="1"/>
            </p:cNvSpPr>
            <p:nvPr/>
          </p:nvSpPr>
          <p:spPr bwMode="auto">
            <a:xfrm>
              <a:off x="1793327" y="3575108"/>
              <a:ext cx="326138" cy="1029598"/>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16"/>
            <p:cNvSpPr>
              <a:spLocks noEditPoints="1"/>
            </p:cNvSpPr>
            <p:nvPr/>
          </p:nvSpPr>
          <p:spPr bwMode="auto">
            <a:xfrm>
              <a:off x="2161876" y="3605821"/>
              <a:ext cx="269100" cy="998886"/>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p:cNvGrpSpPr/>
          <p:nvPr/>
        </p:nvGrpSpPr>
        <p:grpSpPr>
          <a:xfrm>
            <a:off x="579449" y="2270951"/>
            <a:ext cx="1966967" cy="1615150"/>
            <a:chOff x="577850" y="2345207"/>
            <a:chExt cx="1967525" cy="1615608"/>
          </a:xfrm>
        </p:grpSpPr>
        <p:sp>
          <p:nvSpPr>
            <p:cNvPr id="115" name="Freeform 64"/>
            <p:cNvSpPr>
              <a:spLocks/>
            </p:cNvSpPr>
            <p:nvPr/>
          </p:nvSpPr>
          <p:spPr bwMode="auto">
            <a:xfrm>
              <a:off x="2454900" y="2345207"/>
              <a:ext cx="90475" cy="117460"/>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8"/>
            <p:cNvGrpSpPr>
              <a:grpSpLocks noChangeAspect="1"/>
            </p:cNvGrpSpPr>
            <p:nvPr/>
          </p:nvGrpSpPr>
          <p:grpSpPr bwMode="auto">
            <a:xfrm>
              <a:off x="577850" y="2401889"/>
              <a:ext cx="1887538" cy="1558926"/>
              <a:chOff x="364" y="1513"/>
              <a:chExt cx="1189" cy="982"/>
            </a:xfrm>
          </p:grpSpPr>
          <p:sp>
            <p:nvSpPr>
              <p:cNvPr id="23" name="AutoShape 7"/>
              <p:cNvSpPr>
                <a:spLocks noChangeAspect="1" noChangeArrowheads="1" noTextEdit="1"/>
              </p:cNvSpPr>
              <p:nvPr/>
            </p:nvSpPr>
            <p:spPr bwMode="auto">
              <a:xfrm>
                <a:off x="364" y="1827"/>
                <a:ext cx="841" cy="668"/>
              </a:xfrm>
              <a:custGeom>
                <a:avLst/>
                <a:gdLst>
                  <a:gd name="connsiteX0" fmla="*/ 0 w 495300"/>
                  <a:gd name="connsiteY0" fmla="*/ 0 h 1060450"/>
                  <a:gd name="connsiteX1" fmla="*/ 495300 w 495300"/>
                  <a:gd name="connsiteY1" fmla="*/ 0 h 1060450"/>
                  <a:gd name="connsiteX2" fmla="*/ 495300 w 495300"/>
                  <a:gd name="connsiteY2" fmla="*/ 1060450 h 1060450"/>
                  <a:gd name="connsiteX3" fmla="*/ 0 w 495300"/>
                  <a:gd name="connsiteY3" fmla="*/ 1060450 h 1060450"/>
                  <a:gd name="connsiteX4" fmla="*/ 0 w 495300"/>
                  <a:gd name="connsiteY4" fmla="*/ 0 h 1060450"/>
                  <a:gd name="connsiteX0" fmla="*/ 0 w 1334397"/>
                  <a:gd name="connsiteY0" fmla="*/ 0 h 1060450"/>
                  <a:gd name="connsiteX1" fmla="*/ 1334397 w 1334397"/>
                  <a:gd name="connsiteY1" fmla="*/ 0 h 1060450"/>
                  <a:gd name="connsiteX2" fmla="*/ 495300 w 1334397"/>
                  <a:gd name="connsiteY2" fmla="*/ 1060450 h 1060450"/>
                  <a:gd name="connsiteX3" fmla="*/ 0 w 1334397"/>
                  <a:gd name="connsiteY3" fmla="*/ 1060450 h 1060450"/>
                  <a:gd name="connsiteX4" fmla="*/ 0 w 1334397"/>
                  <a:gd name="connsiteY4" fmla="*/ 0 h 106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397" h="1060450">
                    <a:moveTo>
                      <a:pt x="0" y="0"/>
                    </a:moveTo>
                    <a:lnTo>
                      <a:pt x="1334397" y="0"/>
                    </a:lnTo>
                    <a:lnTo>
                      <a:pt x="495300" y="1060450"/>
                    </a:lnTo>
                    <a:lnTo>
                      <a:pt x="0" y="106045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9"/>
              <p:cNvSpPr>
                <a:spLocks/>
              </p:cNvSpPr>
              <p:nvPr/>
            </p:nvSpPr>
            <p:spPr bwMode="auto">
              <a:xfrm>
                <a:off x="723" y="1513"/>
                <a:ext cx="830" cy="462"/>
              </a:xfrm>
              <a:custGeom>
                <a:avLst/>
                <a:gdLst>
                  <a:gd name="T0" fmla="*/ 301 w 301"/>
                  <a:gd name="T1" fmla="*/ 0 h 668"/>
                  <a:gd name="T2" fmla="*/ 0 w 301"/>
                  <a:gd name="T3" fmla="*/ 0 h 668"/>
                  <a:gd name="T4" fmla="*/ 0 w 301"/>
                  <a:gd name="T5" fmla="*/ 668 h 668"/>
                </a:gdLst>
                <a:ahLst/>
                <a:cxnLst>
                  <a:cxn ang="0">
                    <a:pos x="T0" y="T1"/>
                  </a:cxn>
                  <a:cxn ang="0">
                    <a:pos x="T2" y="T3"/>
                  </a:cxn>
                  <a:cxn ang="0">
                    <a:pos x="T4" y="T5"/>
                  </a:cxn>
                </a:cxnLst>
                <a:rect l="0" t="0" r="r" b="b"/>
                <a:pathLst>
                  <a:path w="301" h="668">
                    <a:moveTo>
                      <a:pt x="301" y="0"/>
                    </a:moveTo>
                    <a:lnTo>
                      <a:pt x="0" y="0"/>
                    </a:lnTo>
                    <a:lnTo>
                      <a:pt x="0" y="668"/>
                    </a:lnTo>
                  </a:path>
                </a:pathLst>
              </a:custGeom>
              <a:noFill/>
              <a:ln w="25400" cap="flat">
                <a:solidFill>
                  <a:srgbClr val="B9B9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6" name="Group 62"/>
          <p:cNvGrpSpPr>
            <a:grpSpLocks noChangeAspect="1"/>
          </p:cNvGrpSpPr>
          <p:nvPr/>
        </p:nvGrpSpPr>
        <p:grpSpPr bwMode="auto">
          <a:xfrm rot="5400000">
            <a:off x="5357329" y="2317340"/>
            <a:ext cx="1285328" cy="123774"/>
            <a:chOff x="1445" y="2308"/>
            <a:chExt cx="810" cy="78"/>
          </a:xfrm>
        </p:grpSpPr>
        <p:sp>
          <p:nvSpPr>
            <p:cNvPr id="117"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8"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89" name="Picture 88"/>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41874" y="1943552"/>
            <a:ext cx="780068" cy="780068"/>
          </a:xfrm>
          <a:prstGeom prst="rect">
            <a:avLst/>
          </a:prstGeom>
          <a:solidFill>
            <a:schemeClr val="bg1">
              <a:alpha val="98000"/>
            </a:schemeClr>
          </a:solidFill>
        </p:spPr>
      </p:pic>
      <p:sp>
        <p:nvSpPr>
          <p:cNvPr id="91" name="AutoShape 61"/>
          <p:cNvSpPr>
            <a:spLocks noChangeAspect="1" noChangeArrowheads="1" noTextEdit="1"/>
          </p:cNvSpPr>
          <p:nvPr/>
        </p:nvSpPr>
        <p:spPr bwMode="auto">
          <a:xfrm>
            <a:off x="4636474" y="2058692"/>
            <a:ext cx="787066" cy="11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Line 63"/>
          <p:cNvSpPr>
            <a:spLocks noChangeShapeType="1"/>
          </p:cNvSpPr>
          <p:nvPr/>
        </p:nvSpPr>
        <p:spPr bwMode="auto">
          <a:xfrm>
            <a:off x="4622227" y="2362564"/>
            <a:ext cx="1265811" cy="0"/>
          </a:xfrm>
          <a:prstGeom prst="line">
            <a:avLst/>
          </a:prstGeom>
          <a:noFill/>
          <a:ln w="25400" cap="flat">
            <a:solidFill>
              <a:srgbClr val="505050">
                <a:lumMod val="40000"/>
                <a:lumOff val="60000"/>
              </a:srgbClr>
            </a:solidFill>
            <a:prstDash val="solid"/>
            <a:miter lim="800000"/>
            <a:headEnd/>
            <a:tailEnd type="triangle" w="lg" len="lg"/>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0" name="Group 62"/>
          <p:cNvGrpSpPr>
            <a:grpSpLocks noChangeAspect="1"/>
          </p:cNvGrpSpPr>
          <p:nvPr/>
        </p:nvGrpSpPr>
        <p:grpSpPr bwMode="auto">
          <a:xfrm rot="16200000">
            <a:off x="5536561" y="2300678"/>
            <a:ext cx="1285328" cy="123774"/>
            <a:chOff x="1445" y="2308"/>
            <a:chExt cx="810" cy="78"/>
          </a:xfrm>
        </p:grpSpPr>
        <p:sp>
          <p:nvSpPr>
            <p:cNvPr id="101"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53071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315173" y="2248544"/>
            <a:ext cx="8058608" cy="3525251"/>
          </a:xfrm>
        </p:spPr>
        <p:txBody>
          <a:bodyPr/>
          <a:lstStyle/>
          <a:p>
            <a:pPr lvl="0" defTabSz="932487">
              <a:lnSpc>
                <a:spcPct val="100000"/>
              </a:lnSpc>
              <a:spcBef>
                <a:spcPts val="0"/>
              </a:spcBef>
              <a:spcAft>
                <a:spcPts val="612"/>
              </a:spcAft>
              <a:buClr>
                <a:srgbClr val="FFFFFF"/>
              </a:buClr>
              <a:defRPr/>
            </a:pPr>
            <a:r>
              <a:rPr lang="en-US" sz="2800" spc="0">
                <a:ln>
                  <a:noFill/>
                </a:ln>
                <a:solidFill>
                  <a:srgbClr val="505050"/>
                </a:solidFill>
                <a:ea typeface="Times New Roman" panose="02020603050405020304" pitchFamily="18" charset="0"/>
                <a:cs typeface="Times New Roman" panose="02020603050405020304" pitchFamily="18" charset="0"/>
              </a:rPr>
              <a:t>Appliance-like integrated systems deliver Azure-consistent innovation with tightly-controlled and thoroughly-tested hardware/firmware/software combinations for the best reliability and availability. </a:t>
            </a:r>
            <a:br>
              <a:rPr lang="en-US" sz="2800" spc="0">
                <a:ln>
                  <a:noFill/>
                </a:ln>
                <a:solidFill>
                  <a:srgbClr val="505050"/>
                </a:solidFill>
                <a:ea typeface="Times New Roman" panose="02020603050405020304" pitchFamily="18" charset="0"/>
                <a:cs typeface="Times New Roman" panose="02020603050405020304" pitchFamily="18" charset="0"/>
              </a:rPr>
            </a:br>
            <a:endParaRPr lang="en-US" sz="2800">
              <a:solidFill>
                <a:srgbClr val="505050"/>
              </a:solidFill>
            </a:endParaRPr>
          </a:p>
        </p:txBody>
      </p:sp>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57424" y="0"/>
            <a:ext cx="3812358" cy="4756399"/>
          </a:xfrm>
          <a:prstGeom prst="rect">
            <a:avLst/>
          </a:prstGeom>
        </p:spPr>
      </p:pic>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75829" y="0"/>
            <a:ext cx="4134997" cy="3537362"/>
          </a:xfrm>
          <a:prstGeom prst="rect">
            <a:avLst/>
          </a:prstGeom>
        </p:spPr>
      </p:pic>
      <p:sp>
        <p:nvSpPr>
          <p:cNvPr id="24" name="TextBox 23"/>
          <p:cNvSpPr txBox="1"/>
          <p:nvPr/>
        </p:nvSpPr>
        <p:spPr>
          <a:xfrm rot="5400000">
            <a:off x="9342822" y="885421"/>
            <a:ext cx="97604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25" name="TextBox 24"/>
          <p:cNvSpPr txBox="1"/>
          <p:nvPr/>
        </p:nvSpPr>
        <p:spPr>
          <a:xfrm rot="5400000">
            <a:off x="10018006" y="1025743"/>
            <a:ext cx="97604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26" name="TextBox 25"/>
          <p:cNvSpPr txBox="1"/>
          <p:nvPr/>
        </p:nvSpPr>
        <p:spPr>
          <a:xfrm rot="5400000">
            <a:off x="10657456" y="1025744"/>
            <a:ext cx="97604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8" name="Title 32"/>
          <p:cNvSpPr txBox="1">
            <a:spLocks/>
          </p:cNvSpPr>
          <p:nvPr/>
        </p:nvSpPr>
        <p:spPr>
          <a:xfrm>
            <a:off x="274639" y="295274"/>
            <a:ext cx="116792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654" rtl="0" eaLnBrk="0" fontAlgn="base" latinLnBrk="0" hangingPunct="0">
              <a:lnSpc>
                <a:spcPct val="90000"/>
              </a:lnSpc>
              <a:spcBef>
                <a:spcPts val="612"/>
              </a:spcBef>
              <a:spcAft>
                <a:spcPts val="0"/>
              </a:spcAft>
              <a:buClrTx/>
              <a:buSzTx/>
              <a:buFontTx/>
              <a:buNone/>
              <a:tabLst/>
              <a:defRPr/>
            </a:pPr>
            <a:r>
              <a:rPr kumimoji="0" lang="en-US" sz="4400" b="0" i="0" u="none" strike="noStrike" kern="1200" cap="none" spc="-102" normalizeH="0" baseline="0" noProof="0">
                <a:ln w="3175">
                  <a:noFill/>
                </a:ln>
                <a:solidFill>
                  <a:srgbClr val="505050"/>
                </a:solidFill>
                <a:effectLst/>
                <a:uLnTx/>
                <a:uFillTx/>
                <a:latin typeface="Segoe UI Light"/>
                <a:ea typeface="+mn-ea"/>
                <a:cs typeface="Segoe UI" pitchFamily="34" charset="0"/>
              </a:rPr>
              <a:t>Purpose-built systems </a:t>
            </a:r>
          </a:p>
          <a:p>
            <a:pPr marL="0" marR="0" lvl="0" indent="0" algn="l" defTabSz="913654" rtl="0" eaLnBrk="0" fontAlgn="base" latinLnBrk="0" hangingPunct="0">
              <a:lnSpc>
                <a:spcPct val="90000"/>
              </a:lnSpc>
              <a:spcBef>
                <a:spcPts val="612"/>
              </a:spcBef>
              <a:spcAft>
                <a:spcPts val="0"/>
              </a:spcAft>
              <a:buClrTx/>
              <a:buSzTx/>
              <a:buFontTx/>
              <a:buNone/>
              <a:tabLst/>
              <a:defRPr/>
            </a:pPr>
            <a:r>
              <a:rPr kumimoji="0" lang="en-US" sz="4400" b="0" i="0" u="none" strike="noStrike" kern="1200" cap="none" spc="-102" normalizeH="0" baseline="0" noProof="0">
                <a:ln w="3175">
                  <a:noFill/>
                </a:ln>
                <a:solidFill>
                  <a:srgbClr val="505050"/>
                </a:solidFill>
                <a:effectLst/>
                <a:uLnTx/>
                <a:uFillTx/>
                <a:latin typeface="Segoe UI Light"/>
                <a:ea typeface="+mn-ea"/>
                <a:cs typeface="Segoe UI" pitchFamily="34" charset="0"/>
              </a:rPr>
              <a:t>for operational excellence</a:t>
            </a:r>
            <a:endParaRPr kumimoji="0" lang="en-US" sz="4400" b="0" i="0" u="none" strike="noStrike" kern="0" cap="none" spc="-102" normalizeH="0" baseline="0" noProof="0">
              <a:ln w="3175">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10" name="TextBox 9">
            <a:extLst>
              <a:ext uri="{FF2B5EF4-FFF2-40B4-BE49-F238E27FC236}">
                <a16:creationId xmlns:a16="http://schemas.microsoft.com/office/drawing/2014/main" id="{48092D90-0F16-4A16-95B0-D5759ECBEC03}"/>
              </a:ext>
            </a:extLst>
          </p:cNvPr>
          <p:cNvSpPr txBox="1"/>
          <p:nvPr/>
        </p:nvSpPr>
        <p:spPr>
          <a:xfrm>
            <a:off x="236138" y="6159779"/>
            <a:ext cx="12422243" cy="710921"/>
          </a:xfrm>
          <a:prstGeom prst="rect">
            <a:avLst/>
          </a:prstGeom>
          <a:noFill/>
        </p:spPr>
        <p:txBody>
          <a:bodyPr wrap="square" lIns="182854" tIns="146283" rIns="182854" bIns="146283" rtlCol="0">
            <a:spAutoFit/>
          </a:bodyPr>
          <a:lstStyle/>
          <a:p>
            <a:pPr defTabSz="932509">
              <a:spcAft>
                <a:spcPts val="600"/>
              </a:spcAft>
            </a:pPr>
            <a:r>
              <a:rPr lang="en-US" sz="2700" b="1" dirty="0">
                <a:solidFill>
                  <a:srgbClr val="505050"/>
                </a:solidFill>
                <a:latin typeface="Segoe UI" panose="020B0502040204020203" pitchFamily="34" charset="0"/>
                <a:cs typeface="Segoe UI" panose="020B0502040204020203" pitchFamily="34" charset="0"/>
              </a:rPr>
              <a:t>Over time, we will add additional partners and hardware configurations. </a:t>
            </a:r>
          </a:p>
        </p:txBody>
      </p:sp>
      <p:sp>
        <p:nvSpPr>
          <p:cNvPr id="11" name="Rectangle 10">
            <a:extLst>
              <a:ext uri="{FF2B5EF4-FFF2-40B4-BE49-F238E27FC236}">
                <a16:creationId xmlns:a16="http://schemas.microsoft.com/office/drawing/2014/main" id="{47487E2B-7962-442A-B270-52DC4B6458B8}"/>
              </a:ext>
            </a:extLst>
          </p:cNvPr>
          <p:cNvSpPr/>
          <p:nvPr/>
        </p:nvSpPr>
        <p:spPr bwMode="auto">
          <a:xfrm>
            <a:off x="0" y="4641189"/>
            <a:ext cx="12436475" cy="157092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353535"/>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B89F1A8-F4D7-4EEE-9ADB-A5818972EF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92867" y="4794826"/>
            <a:ext cx="1587169" cy="668595"/>
          </a:xfrm>
          <a:prstGeom prst="rect">
            <a:avLst/>
          </a:prstGeom>
        </p:spPr>
      </p:pic>
      <p:pic>
        <p:nvPicPr>
          <p:cNvPr id="13" name="Picture 12">
            <a:extLst>
              <a:ext uri="{FF2B5EF4-FFF2-40B4-BE49-F238E27FC236}">
                <a16:creationId xmlns:a16="http://schemas.microsoft.com/office/drawing/2014/main" id="{929550D8-510C-458A-85DD-86DAA0A8563C}"/>
              </a:ext>
            </a:extLst>
          </p:cNvPr>
          <p:cNvPicPr preferRelativeResize="0">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365498" y="5019311"/>
            <a:ext cx="1580935" cy="368501"/>
          </a:xfrm>
          <a:prstGeom prst="rect">
            <a:avLst/>
          </a:prstGeom>
        </p:spPr>
      </p:pic>
      <p:pic>
        <p:nvPicPr>
          <p:cNvPr id="14" name="Picture 13">
            <a:extLst>
              <a:ext uri="{FF2B5EF4-FFF2-40B4-BE49-F238E27FC236}">
                <a16:creationId xmlns:a16="http://schemas.microsoft.com/office/drawing/2014/main" id="{D0E402CC-607D-46A0-B51B-417C34608CA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57302" y="5572453"/>
            <a:ext cx="997326" cy="560995"/>
          </a:xfrm>
          <a:prstGeom prst="rect">
            <a:avLst/>
          </a:prstGeom>
        </p:spPr>
      </p:pic>
      <p:pic>
        <p:nvPicPr>
          <p:cNvPr id="15" name="Picture 6" descr="https://upload.wikimedia.org/wikipedia/commons/thumb/b/b8/Lenovo_logo_2015.svg/2000px-Lenovo_logo_2015.svg.png">
            <a:extLst>
              <a:ext uri="{FF2B5EF4-FFF2-40B4-BE49-F238E27FC236}">
                <a16:creationId xmlns:a16="http://schemas.microsoft.com/office/drawing/2014/main" id="{DDA251D8-927E-4398-9125-ACAFF95958F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843188" y="4936470"/>
            <a:ext cx="1253510" cy="2632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B2A1C51-2EF7-4D50-8101-C3833DDABFBD}"/>
              </a:ext>
            </a:extLst>
          </p:cNvPr>
          <p:cNvPicPr>
            <a:picLocks noChangeAspect="1"/>
          </p:cNvPicPr>
          <p:nvPr/>
        </p:nvPicPr>
        <p:blipFill>
          <a:blip r:embed="rId9"/>
          <a:stretch>
            <a:fillRect/>
          </a:stretch>
        </p:blipFill>
        <p:spPr>
          <a:xfrm>
            <a:off x="4039423" y="5591013"/>
            <a:ext cx="1057275" cy="523875"/>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5DC73526-C523-42A6-92AC-3AB57B9A511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92004" y="5785525"/>
            <a:ext cx="2160294" cy="211709"/>
          </a:xfrm>
          <a:prstGeom prst="rect">
            <a:avLst/>
          </a:prstGeom>
        </p:spPr>
      </p:pic>
    </p:spTree>
    <p:extLst>
      <p:ext uri="{BB962C8B-B14F-4D97-AF65-F5344CB8AC3E}">
        <p14:creationId xmlns:p14="http://schemas.microsoft.com/office/powerpoint/2010/main" val="199339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10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22" presetClass="entr" presetSubtype="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2000"/>
                                        <p:tgtEl>
                                          <p:spTgt spid="22"/>
                                        </p:tgtEl>
                                      </p:cBhvr>
                                    </p:animEffect>
                                  </p:childTnLst>
                                </p:cTn>
                              </p:par>
                              <p:par>
                                <p:cTn id="17" presetID="10" presetClass="entr" presetSubtype="0" fill="hold"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par>
                                <p:cTn id="20" presetID="10" presetClass="entr" presetSubtype="0" fill="hold" nodeType="withEffect">
                                  <p:stCondLst>
                                    <p:cond delay="8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nodeType="withEffect">
                                  <p:stCondLst>
                                    <p:cond delay="11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nodeType="withEffect">
                                  <p:stCondLst>
                                    <p:cond delay="13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nodeType="withEffect">
                                  <p:stCondLst>
                                    <p:cond delay="17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p:cNvSpPr>
          <p:nvPr/>
        </p:nvSpPr>
        <p:spPr>
          <a:xfrm>
            <a:off x="292712" y="360586"/>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sz="4400" dirty="0">
                <a:solidFill>
                  <a:srgbClr val="505050"/>
                </a:solidFill>
              </a:rPr>
              <a:t>Integrated support experience</a:t>
            </a:r>
            <a:endParaRPr kumimoji="0" lang="en-US" sz="4000" b="0" i="0" u="none" strike="noStrike" kern="1200" cap="none" spc="-102" normalizeH="0" baseline="0" noProof="0" dirty="0">
              <a:ln w="3175">
                <a:noFill/>
              </a:ln>
              <a:solidFill>
                <a:srgbClr val="505050"/>
              </a:solidFill>
              <a:effectLst/>
              <a:uLnTx/>
              <a:uFillTx/>
              <a:latin typeface="Segoe UI Light"/>
            </a:endParaRPr>
          </a:p>
        </p:txBody>
      </p:sp>
      <p:sp>
        <p:nvSpPr>
          <p:cNvPr id="55" name="TextBox 54"/>
          <p:cNvSpPr txBox="1"/>
          <p:nvPr/>
        </p:nvSpPr>
        <p:spPr>
          <a:xfrm>
            <a:off x="226512" y="1074622"/>
            <a:ext cx="4709045" cy="6044459"/>
          </a:xfrm>
          <a:prstGeom prst="rect">
            <a:avLst/>
          </a:prstGeom>
          <a:noFill/>
        </p:spPr>
        <p:txBody>
          <a:bodyPr wrap="square" lIns="186521" tIns="149217" rIns="186521" bIns="149217" rtlCol="0">
            <a:spAutoFit/>
          </a:bodyPr>
          <a:lstStyle/>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Consistent support experience no matter who you contact for support</a:t>
            </a:r>
          </a:p>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Coordinated escalation and resolution process – the same ticket can be passed between Microsoft and the OEMs</a:t>
            </a:r>
          </a:p>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Cloud services support delivered by Microsoft</a:t>
            </a:r>
          </a:p>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System support delivered by hardware partners</a:t>
            </a:r>
          </a:p>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For CSPs running Azure Stack Hub, the end user contacts the CSP first, and then the CSP may contact Microsoft or OEM</a:t>
            </a:r>
          </a:p>
        </p:txBody>
      </p:sp>
      <p:grpSp>
        <p:nvGrpSpPr>
          <p:cNvPr id="2" name="Group 1"/>
          <p:cNvGrpSpPr/>
          <p:nvPr/>
        </p:nvGrpSpPr>
        <p:grpSpPr>
          <a:xfrm>
            <a:off x="5820172" y="1074622"/>
            <a:ext cx="5447260" cy="4391585"/>
            <a:chOff x="6443210" y="1726621"/>
            <a:chExt cx="5447260" cy="4391585"/>
          </a:xfrm>
        </p:grpSpPr>
        <p:pic>
          <p:nvPicPr>
            <p:cNvPr id="95" name="Graphic 94" descr="Call cent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66808" y="4834789"/>
              <a:ext cx="1283417" cy="1283417"/>
            </a:xfrm>
            <a:prstGeom prst="rect">
              <a:avLst/>
            </a:prstGeom>
          </p:spPr>
        </p:pic>
        <p:sp>
          <p:nvSpPr>
            <p:cNvPr id="96" name="TextBox 95"/>
            <p:cNvSpPr txBox="1"/>
            <p:nvPr/>
          </p:nvSpPr>
          <p:spPr>
            <a:xfrm>
              <a:off x="6513305" y="4083903"/>
              <a:ext cx="1328517" cy="906397"/>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505050"/>
                  </a:solidFill>
                  <a:latin typeface="Segoe UI"/>
                </a:rPr>
                <a:t>Customer calls either vendor</a:t>
              </a:r>
            </a:p>
          </p:txBody>
        </p:sp>
        <p:sp>
          <p:nvSpPr>
            <p:cNvPr id="97" name="TextBox 96"/>
            <p:cNvSpPr txBox="1"/>
            <p:nvPr/>
          </p:nvSpPr>
          <p:spPr>
            <a:xfrm>
              <a:off x="10319885" y="4939501"/>
              <a:ext cx="1355808" cy="1108079"/>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505050"/>
                  </a:solidFill>
                  <a:latin typeface="Segoe UI"/>
                </a:rPr>
                <a:t>Hardware partner frontline support</a:t>
              </a:r>
            </a:p>
          </p:txBody>
        </p:sp>
        <p:pic>
          <p:nvPicPr>
            <p:cNvPr id="98" name="Graphic 97" descr="Call cent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66808" y="1726621"/>
              <a:ext cx="1283417" cy="1283417"/>
            </a:xfrm>
            <a:prstGeom prst="rect">
              <a:avLst/>
            </a:prstGeom>
          </p:spPr>
        </p:pic>
        <p:sp>
          <p:nvSpPr>
            <p:cNvPr id="99" name="TextBox 98"/>
            <p:cNvSpPr txBox="1"/>
            <p:nvPr/>
          </p:nvSpPr>
          <p:spPr>
            <a:xfrm>
              <a:off x="10319886" y="1943649"/>
              <a:ext cx="1493972" cy="906397"/>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505050"/>
                  </a:solidFill>
                  <a:latin typeface="Segoe UI"/>
                </a:rPr>
                <a:t>Microsoft frontline support</a:t>
              </a:r>
            </a:p>
          </p:txBody>
        </p:sp>
        <p:cxnSp>
          <p:nvCxnSpPr>
            <p:cNvPr id="100" name="Straight Arrow Connector 99"/>
            <p:cNvCxnSpPr>
              <a:cxnSpLocks/>
            </p:cNvCxnSpPr>
            <p:nvPr/>
          </p:nvCxnSpPr>
          <p:spPr>
            <a:xfrm flipV="1">
              <a:off x="7796721" y="2450436"/>
              <a:ext cx="1358608" cy="1201311"/>
            </a:xfrm>
            <a:prstGeom prst="straightConnector1">
              <a:avLst/>
            </a:prstGeom>
            <a:noFill/>
            <a:ln w="57150" cap="flat" cmpd="sng" algn="ctr">
              <a:solidFill>
                <a:srgbClr val="0078D7"/>
              </a:solidFill>
              <a:prstDash val="solid"/>
              <a:headEnd type="none"/>
              <a:tailEnd type="triangle"/>
            </a:ln>
            <a:effectLst/>
          </p:spPr>
        </p:cxnSp>
        <p:cxnSp>
          <p:nvCxnSpPr>
            <p:cNvPr id="101" name="Straight Arrow Connector 100"/>
            <p:cNvCxnSpPr>
              <a:cxnSpLocks/>
            </p:cNvCxnSpPr>
            <p:nvPr/>
          </p:nvCxnSpPr>
          <p:spPr>
            <a:xfrm>
              <a:off x="7793546" y="3616821"/>
              <a:ext cx="1370086" cy="1824751"/>
            </a:xfrm>
            <a:prstGeom prst="straightConnector1">
              <a:avLst/>
            </a:prstGeom>
            <a:noFill/>
            <a:ln w="57150" cap="flat" cmpd="sng" algn="ctr">
              <a:solidFill>
                <a:srgbClr val="0078D7"/>
              </a:solidFill>
              <a:prstDash val="solid"/>
              <a:headEnd type="none"/>
              <a:tailEnd type="triangle"/>
            </a:ln>
            <a:effectLst/>
          </p:spPr>
        </p:cxnSp>
        <p:pic>
          <p:nvPicPr>
            <p:cNvPr id="102" name="Graphic 101" descr="Use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43210" y="3040063"/>
              <a:ext cx="1283417" cy="1283417"/>
            </a:xfrm>
            <a:prstGeom prst="rect">
              <a:avLst/>
            </a:prstGeom>
          </p:spPr>
        </p:pic>
        <p:sp>
          <p:nvSpPr>
            <p:cNvPr id="103" name="Rectangle: Rounded Corners 102"/>
            <p:cNvSpPr/>
            <p:nvPr/>
          </p:nvSpPr>
          <p:spPr bwMode="auto">
            <a:xfrm>
              <a:off x="8937962" y="3191183"/>
              <a:ext cx="2952508" cy="1485093"/>
            </a:xfrm>
            <a:prstGeom prst="roundRect">
              <a:avLst/>
            </a:prstGeom>
            <a:solidFill>
              <a:schemeClr val="bg1"/>
            </a:solidFill>
            <a:ln w="44450" cap="flat" cmpd="sng" algn="ctr">
              <a:solidFill>
                <a:srgbClr val="0078D7"/>
              </a:solidFill>
              <a:prstDash val="sysDash"/>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Coordinated escalation and resolution process</a:t>
              </a:r>
              <a:endParaRPr kumimoji="0" lang="en-US" sz="2448" b="0" i="0" u="none" strike="noStrike" kern="0" cap="none" spc="0" normalizeH="0" baseline="0" noProof="0" dirty="0">
                <a:ln>
                  <a:noFill/>
                </a:ln>
                <a:solidFill>
                  <a:srgbClr val="505050"/>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322130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18181" y="311377"/>
            <a:ext cx="11889564" cy="915986"/>
          </a:xfrm>
        </p:spPr>
        <p:txBody>
          <a:bodyPr lIns="91440" tIns="91440" rIns="91440" bIns="91440"/>
          <a:lstStyle/>
          <a:p>
            <a:r>
              <a:rPr lang="en-US" sz="4400" dirty="0">
                <a:solidFill>
                  <a:srgbClr val="505050"/>
                </a:solidFill>
              </a:rPr>
              <a:t>Agenda</a:t>
            </a:r>
          </a:p>
        </p:txBody>
      </p:sp>
      <p:sp>
        <p:nvSpPr>
          <p:cNvPr id="6" name="Text Placeholder 5"/>
          <p:cNvSpPr>
            <a:spLocks noGrp="1"/>
          </p:cNvSpPr>
          <p:nvPr>
            <p:ph type="body" sz="quarter" idx="10"/>
          </p:nvPr>
        </p:nvSpPr>
        <p:spPr>
          <a:xfrm>
            <a:off x="274638" y="1212850"/>
            <a:ext cx="6747361" cy="3539430"/>
          </a:xfrm>
        </p:spPr>
        <p:txBody>
          <a:bodyPr/>
          <a:lstStyle/>
          <a:p>
            <a:pPr>
              <a:lnSpc>
                <a:spcPct val="100000"/>
              </a:lnSpc>
              <a:spcBef>
                <a:spcPts val="0"/>
              </a:spcBef>
              <a:spcAft>
                <a:spcPts val="1200"/>
              </a:spcAft>
            </a:pPr>
            <a:r>
              <a:rPr lang="en-US" sz="2400" dirty="0">
                <a:cs typeface="Segoe UI" panose="020B0502040204020203" pitchFamily="34" charset="0"/>
              </a:rPr>
              <a:t>Cloud transformation</a:t>
            </a:r>
          </a:p>
          <a:p>
            <a:pPr>
              <a:lnSpc>
                <a:spcPct val="100000"/>
              </a:lnSpc>
              <a:spcBef>
                <a:spcPts val="0"/>
              </a:spcBef>
              <a:spcAft>
                <a:spcPts val="1200"/>
              </a:spcAft>
            </a:pPr>
            <a:r>
              <a:rPr lang="en-US" sz="2400" dirty="0">
                <a:cs typeface="Segoe UI" panose="020B0502040204020203" pitchFamily="34" charset="0"/>
              </a:rPr>
              <a:t>Overview of Azure Stack Hub</a:t>
            </a:r>
          </a:p>
          <a:p>
            <a:pPr>
              <a:lnSpc>
                <a:spcPct val="100000"/>
              </a:lnSpc>
              <a:spcBef>
                <a:spcPts val="0"/>
              </a:spcBef>
              <a:spcAft>
                <a:spcPts val="1200"/>
              </a:spcAft>
            </a:pPr>
            <a:r>
              <a:rPr lang="en-US" sz="2400" dirty="0">
                <a:cs typeface="Segoe UI" panose="020B0502040204020203" pitchFamily="34" charset="0"/>
              </a:rPr>
              <a:t>Hybrid use cases</a:t>
            </a:r>
          </a:p>
          <a:p>
            <a:pPr>
              <a:lnSpc>
                <a:spcPct val="100000"/>
              </a:lnSpc>
              <a:spcBef>
                <a:spcPts val="0"/>
              </a:spcBef>
              <a:spcAft>
                <a:spcPts val="1200"/>
              </a:spcAft>
            </a:pPr>
            <a:r>
              <a:rPr lang="en-US" sz="2400" dirty="0">
                <a:cs typeface="Segoe UI" panose="020B0502040204020203" pitchFamily="34" charset="0"/>
              </a:rPr>
              <a:t>Azure Stack Hub integrated systems</a:t>
            </a:r>
          </a:p>
          <a:p>
            <a:pPr lvl="1" fontAlgn="ctr">
              <a:lnSpc>
                <a:spcPct val="100000"/>
              </a:lnSpc>
              <a:spcBef>
                <a:spcPts val="0"/>
              </a:spcBef>
              <a:spcAft>
                <a:spcPts val="1200"/>
              </a:spcAft>
            </a:pPr>
            <a:endParaRPr lang="en-US" sz="2400" dirty="0">
              <a:solidFill>
                <a:schemeClr val="tx1"/>
              </a:solidFill>
              <a:latin typeface="+mj-lt"/>
              <a:cs typeface="Segoe UI" panose="020B0502040204020203" pitchFamily="34" charset="0"/>
            </a:endParaRPr>
          </a:p>
          <a:p>
            <a:pPr lvl="1">
              <a:lnSpc>
                <a:spcPct val="100000"/>
              </a:lnSpc>
              <a:spcBef>
                <a:spcPts val="0"/>
              </a:spcBef>
              <a:spcAft>
                <a:spcPts val="1200"/>
              </a:spcAft>
            </a:pPr>
            <a:br>
              <a:rPr lang="en-US" sz="2400" dirty="0">
                <a:latin typeface="+mj-lt"/>
                <a:cs typeface="Segoe UI" panose="020B0502040204020203" pitchFamily="34" charset="0"/>
              </a:rPr>
            </a:br>
            <a:endParaRPr lang="en-US" sz="2400" dirty="0">
              <a:latin typeface="+mj-lt"/>
              <a:cs typeface="Segoe UI" panose="020B0502040204020203" pitchFamily="34" charset="0"/>
            </a:endParaRPr>
          </a:p>
        </p:txBody>
      </p:sp>
      <p:sp>
        <p:nvSpPr>
          <p:cNvPr id="115" name="Rectangle 114"/>
          <p:cNvSpPr>
            <a:spLocks noChangeArrowheads="1"/>
          </p:cNvSpPr>
          <p:nvPr/>
        </p:nvSpPr>
        <p:spPr bwMode="auto">
          <a:xfrm>
            <a:off x="6599237" y="-1"/>
            <a:ext cx="5837238" cy="699452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8251082" y="3970951"/>
            <a:ext cx="1216314" cy="505034"/>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10928031" y="2208285"/>
            <a:ext cx="849825" cy="79221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11241406" y="2351871"/>
            <a:ext cx="223079" cy="20795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11198915" y="2520216"/>
            <a:ext cx="297439" cy="133687"/>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11028950" y="2559826"/>
            <a:ext cx="212456" cy="19310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10986458" y="2718268"/>
            <a:ext cx="297439" cy="138637"/>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11453862" y="2559826"/>
            <a:ext cx="223079" cy="19310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11421994" y="2718268"/>
            <a:ext cx="286816" cy="138637"/>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9961355" y="816965"/>
            <a:ext cx="1088840" cy="604060"/>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7" name="Freeform 126"/>
          <p:cNvSpPr>
            <a:spLocks/>
          </p:cNvSpPr>
          <p:nvPr/>
        </p:nvSpPr>
        <p:spPr bwMode="auto">
          <a:xfrm>
            <a:off x="7953644" y="1589369"/>
            <a:ext cx="467404" cy="420863"/>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10572169" y="3743191"/>
            <a:ext cx="711728" cy="658526"/>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11177669" y="4015512"/>
            <a:ext cx="743597" cy="658526"/>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7257851" y="2564779"/>
            <a:ext cx="1163200" cy="737747"/>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7326898" y="2634097"/>
            <a:ext cx="1014480" cy="59911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7380012" y="2752929"/>
            <a:ext cx="892316" cy="396105"/>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Group 2">
            <a:extLst>
              <a:ext uri="{FF2B5EF4-FFF2-40B4-BE49-F238E27FC236}">
                <a16:creationId xmlns:a16="http://schemas.microsoft.com/office/drawing/2014/main" id="{84BE0159-E24A-4E72-857F-190AAE0F5CF9}"/>
              </a:ext>
            </a:extLst>
          </p:cNvPr>
          <p:cNvGrpSpPr/>
          <p:nvPr/>
        </p:nvGrpSpPr>
        <p:grpSpPr>
          <a:xfrm>
            <a:off x="8145157" y="1104610"/>
            <a:ext cx="2645080" cy="5669252"/>
            <a:chOff x="8118299" y="1024920"/>
            <a:chExt cx="2645080" cy="5669252"/>
          </a:xfrm>
        </p:grpSpPr>
        <p:sp>
          <p:nvSpPr>
            <p:cNvPr id="117" name="Freeform 116"/>
            <p:cNvSpPr>
              <a:spLocks/>
            </p:cNvSpPr>
            <p:nvPr/>
          </p:nvSpPr>
          <p:spPr bwMode="auto">
            <a:xfrm>
              <a:off x="8118299" y="1024920"/>
              <a:ext cx="2645080" cy="3762996"/>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9063729" y="4787916"/>
              <a:ext cx="1662472" cy="53474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9021238" y="5144410"/>
              <a:ext cx="1742141" cy="154976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10492496" y="5416734"/>
              <a:ext cx="169965" cy="16834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10492496" y="5644494"/>
              <a:ext cx="169965" cy="15844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10492496" y="5867302"/>
              <a:ext cx="169965" cy="173297"/>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38" name="Oval 137"/>
          <p:cNvSpPr>
            <a:spLocks noChangeArrowheads="1"/>
          </p:cNvSpPr>
          <p:nvPr/>
        </p:nvSpPr>
        <p:spPr bwMode="auto">
          <a:xfrm>
            <a:off x="8320132" y="1054628"/>
            <a:ext cx="732974" cy="64862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8320132" y="1089289"/>
            <a:ext cx="647992" cy="613962"/>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8410425" y="1153654"/>
            <a:ext cx="143410" cy="38620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8410425" y="1153654"/>
            <a:ext cx="143410" cy="386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8575080" y="1242778"/>
            <a:ext cx="132787" cy="29707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8575080" y="1242778"/>
            <a:ext cx="132787" cy="29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8729109" y="1326952"/>
            <a:ext cx="127474" cy="21290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8729109" y="1326952"/>
            <a:ext cx="127474" cy="21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8506030" y="1153654"/>
            <a:ext cx="47804" cy="198052"/>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8575080" y="1242778"/>
            <a:ext cx="132787" cy="272324"/>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8729109" y="1326952"/>
            <a:ext cx="127474" cy="212908"/>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8410425" y="1153654"/>
            <a:ext cx="10623" cy="19805"/>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8410425" y="1153654"/>
            <a:ext cx="143410" cy="386202"/>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8575080" y="1391317"/>
            <a:ext cx="132787" cy="148539"/>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8729109" y="1525004"/>
            <a:ext cx="26559" cy="1485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8251082" y="985310"/>
            <a:ext cx="871071" cy="782307"/>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8930942" y="1267536"/>
            <a:ext cx="122164" cy="351545"/>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8877828" y="1421025"/>
            <a:ext cx="122164" cy="11883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0" y="4289201"/>
            <a:ext cx="12436475" cy="149406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353535"/>
              </a:solidFill>
              <a:ea typeface="Segoe UI" pitchFamily="34" charset="0"/>
              <a:cs typeface="Segoe UI" pitchFamily="34" charset="0"/>
            </a:endParaRPr>
          </a:p>
        </p:txBody>
      </p:sp>
      <p:sp>
        <p:nvSpPr>
          <p:cNvPr id="14" name="Title 1"/>
          <p:cNvSpPr txBox="1">
            <a:spLocks/>
          </p:cNvSpPr>
          <p:nvPr/>
        </p:nvSpPr>
        <p:spPr>
          <a:xfrm>
            <a:off x="311963" y="351260"/>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rgbClr val="505050"/>
                </a:solidFill>
              </a:rPr>
              <a:t>Integrated delivery experience</a:t>
            </a:r>
          </a:p>
        </p:txBody>
      </p:sp>
      <p:grpSp>
        <p:nvGrpSpPr>
          <p:cNvPr id="2" name="Group 1"/>
          <p:cNvGrpSpPr/>
          <p:nvPr/>
        </p:nvGrpSpPr>
        <p:grpSpPr>
          <a:xfrm>
            <a:off x="448121" y="2070955"/>
            <a:ext cx="2460363" cy="3447899"/>
            <a:chOff x="343521" y="2070955"/>
            <a:chExt cx="2460363" cy="3447899"/>
          </a:xfrm>
        </p:grpSpPr>
        <p:grpSp>
          <p:nvGrpSpPr>
            <p:cNvPr id="33" name="Group 32"/>
            <p:cNvGrpSpPr/>
            <p:nvPr/>
          </p:nvGrpSpPr>
          <p:grpSpPr>
            <a:xfrm>
              <a:off x="550973" y="2070955"/>
              <a:ext cx="2008494" cy="1962053"/>
              <a:chOff x="882255" y="2400084"/>
              <a:chExt cx="1969290" cy="1923765"/>
            </a:xfrm>
          </p:grpSpPr>
          <p:sp>
            <p:nvSpPr>
              <p:cNvPr id="35" name="Freeform 412"/>
              <p:cNvSpPr>
                <a:spLocks noChangeAspect="1" noEditPoints="1"/>
              </p:cNvSpPr>
              <p:nvPr/>
            </p:nvSpPr>
            <p:spPr bwMode="auto">
              <a:xfrm>
                <a:off x="1409614" y="2400084"/>
                <a:ext cx="858448" cy="893249"/>
              </a:xfrm>
              <a:custGeom>
                <a:avLst/>
                <a:gdLst>
                  <a:gd name="T0" fmla="*/ 65 w 306"/>
                  <a:gd name="T1" fmla="*/ 227 h 319"/>
                  <a:gd name="T2" fmla="*/ 71 w 306"/>
                  <a:gd name="T3" fmla="*/ 191 h 319"/>
                  <a:gd name="T4" fmla="*/ 124 w 306"/>
                  <a:gd name="T5" fmla="*/ 243 h 319"/>
                  <a:gd name="T6" fmla="*/ 125 w 306"/>
                  <a:gd name="T7" fmla="*/ 285 h 319"/>
                  <a:gd name="T8" fmla="*/ 90 w 306"/>
                  <a:gd name="T9" fmla="*/ 319 h 319"/>
                  <a:gd name="T10" fmla="*/ 49 w 306"/>
                  <a:gd name="T11" fmla="*/ 286 h 319"/>
                  <a:gd name="T12" fmla="*/ 0 w 306"/>
                  <a:gd name="T13" fmla="*/ 202 h 319"/>
                  <a:gd name="T14" fmla="*/ 0 w 306"/>
                  <a:gd name="T15" fmla="*/ 124 h 319"/>
                  <a:gd name="T16" fmla="*/ 28 w 306"/>
                  <a:gd name="T17" fmla="*/ 146 h 319"/>
                  <a:gd name="T18" fmla="*/ 28 w 306"/>
                  <a:gd name="T19" fmla="*/ 190 h 319"/>
                  <a:gd name="T20" fmla="*/ 96 w 306"/>
                  <a:gd name="T21" fmla="*/ 258 h 319"/>
                  <a:gd name="T22" fmla="*/ 241 w 306"/>
                  <a:gd name="T23" fmla="*/ 227 h 319"/>
                  <a:gd name="T24" fmla="*/ 235 w 306"/>
                  <a:gd name="T25" fmla="*/ 191 h 319"/>
                  <a:gd name="T26" fmla="*/ 182 w 306"/>
                  <a:gd name="T27" fmla="*/ 243 h 319"/>
                  <a:gd name="T28" fmla="*/ 181 w 306"/>
                  <a:gd name="T29" fmla="*/ 285 h 319"/>
                  <a:gd name="T30" fmla="*/ 216 w 306"/>
                  <a:gd name="T31" fmla="*/ 319 h 319"/>
                  <a:gd name="T32" fmla="*/ 256 w 306"/>
                  <a:gd name="T33" fmla="*/ 286 h 319"/>
                  <a:gd name="T34" fmla="*/ 306 w 306"/>
                  <a:gd name="T35" fmla="*/ 202 h 319"/>
                  <a:gd name="T36" fmla="*/ 306 w 306"/>
                  <a:gd name="T37" fmla="*/ 124 h 319"/>
                  <a:gd name="T38" fmla="*/ 278 w 306"/>
                  <a:gd name="T39" fmla="*/ 146 h 319"/>
                  <a:gd name="T40" fmla="*/ 278 w 306"/>
                  <a:gd name="T41" fmla="*/ 190 h 319"/>
                  <a:gd name="T42" fmla="*/ 210 w 306"/>
                  <a:gd name="T43" fmla="*/ 258 h 319"/>
                  <a:gd name="T44" fmla="*/ 155 w 306"/>
                  <a:gd name="T45" fmla="*/ 182 h 319"/>
                  <a:gd name="T46" fmla="*/ 246 w 306"/>
                  <a:gd name="T47" fmla="*/ 91 h 319"/>
                  <a:gd name="T48" fmla="*/ 155 w 306"/>
                  <a:gd name="T49" fmla="*/ 0 h 319"/>
                  <a:gd name="T50" fmla="*/ 64 w 306"/>
                  <a:gd name="T51" fmla="*/ 91 h 319"/>
                  <a:gd name="T52" fmla="*/ 155 w 306"/>
                  <a:gd name="T53" fmla="*/ 18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319">
                    <a:moveTo>
                      <a:pt x="65" y="227"/>
                    </a:moveTo>
                    <a:cubicBezTo>
                      <a:pt x="65" y="227"/>
                      <a:pt x="56" y="206"/>
                      <a:pt x="71" y="191"/>
                    </a:cubicBezTo>
                    <a:cubicBezTo>
                      <a:pt x="124" y="243"/>
                      <a:pt x="124" y="243"/>
                      <a:pt x="124" y="243"/>
                    </a:cubicBezTo>
                    <a:cubicBezTo>
                      <a:pt x="125" y="285"/>
                      <a:pt x="125" y="285"/>
                      <a:pt x="125" y="285"/>
                    </a:cubicBezTo>
                    <a:cubicBezTo>
                      <a:pt x="125" y="304"/>
                      <a:pt x="109" y="319"/>
                      <a:pt x="90" y="319"/>
                    </a:cubicBezTo>
                    <a:cubicBezTo>
                      <a:pt x="71" y="319"/>
                      <a:pt x="56" y="300"/>
                      <a:pt x="49" y="286"/>
                    </a:cubicBezTo>
                    <a:cubicBezTo>
                      <a:pt x="49" y="285"/>
                      <a:pt x="0" y="202"/>
                      <a:pt x="0" y="202"/>
                    </a:cubicBezTo>
                    <a:cubicBezTo>
                      <a:pt x="0" y="124"/>
                      <a:pt x="0" y="124"/>
                      <a:pt x="0" y="124"/>
                    </a:cubicBezTo>
                    <a:cubicBezTo>
                      <a:pt x="0" y="124"/>
                      <a:pt x="28" y="123"/>
                      <a:pt x="28" y="146"/>
                    </a:cubicBezTo>
                    <a:cubicBezTo>
                      <a:pt x="28" y="169"/>
                      <a:pt x="28" y="190"/>
                      <a:pt x="28" y="190"/>
                    </a:cubicBezTo>
                    <a:cubicBezTo>
                      <a:pt x="96" y="258"/>
                      <a:pt x="96" y="258"/>
                      <a:pt x="96" y="258"/>
                    </a:cubicBezTo>
                    <a:moveTo>
                      <a:pt x="241" y="227"/>
                    </a:moveTo>
                    <a:cubicBezTo>
                      <a:pt x="241" y="227"/>
                      <a:pt x="250" y="206"/>
                      <a:pt x="235" y="191"/>
                    </a:cubicBezTo>
                    <a:cubicBezTo>
                      <a:pt x="182" y="243"/>
                      <a:pt x="182" y="243"/>
                      <a:pt x="182" y="243"/>
                    </a:cubicBezTo>
                    <a:cubicBezTo>
                      <a:pt x="181" y="285"/>
                      <a:pt x="181" y="285"/>
                      <a:pt x="181" y="285"/>
                    </a:cubicBezTo>
                    <a:cubicBezTo>
                      <a:pt x="181" y="304"/>
                      <a:pt x="197" y="319"/>
                      <a:pt x="216" y="319"/>
                    </a:cubicBezTo>
                    <a:cubicBezTo>
                      <a:pt x="235" y="319"/>
                      <a:pt x="250" y="300"/>
                      <a:pt x="256" y="286"/>
                    </a:cubicBezTo>
                    <a:cubicBezTo>
                      <a:pt x="257" y="285"/>
                      <a:pt x="306" y="202"/>
                      <a:pt x="306" y="202"/>
                    </a:cubicBezTo>
                    <a:cubicBezTo>
                      <a:pt x="306" y="124"/>
                      <a:pt x="306" y="124"/>
                      <a:pt x="306" y="124"/>
                    </a:cubicBezTo>
                    <a:cubicBezTo>
                      <a:pt x="306" y="124"/>
                      <a:pt x="278" y="123"/>
                      <a:pt x="278" y="146"/>
                    </a:cubicBezTo>
                    <a:cubicBezTo>
                      <a:pt x="278" y="169"/>
                      <a:pt x="278" y="190"/>
                      <a:pt x="278" y="190"/>
                    </a:cubicBezTo>
                    <a:cubicBezTo>
                      <a:pt x="210" y="258"/>
                      <a:pt x="210" y="258"/>
                      <a:pt x="210" y="258"/>
                    </a:cubicBezTo>
                    <a:moveTo>
                      <a:pt x="155" y="182"/>
                    </a:moveTo>
                    <a:cubicBezTo>
                      <a:pt x="205" y="182"/>
                      <a:pt x="246" y="141"/>
                      <a:pt x="246" y="91"/>
                    </a:cubicBezTo>
                    <a:cubicBezTo>
                      <a:pt x="246" y="41"/>
                      <a:pt x="205" y="0"/>
                      <a:pt x="155" y="0"/>
                    </a:cubicBezTo>
                    <a:cubicBezTo>
                      <a:pt x="105" y="0"/>
                      <a:pt x="64" y="41"/>
                      <a:pt x="64" y="91"/>
                    </a:cubicBezTo>
                    <a:cubicBezTo>
                      <a:pt x="64" y="141"/>
                      <a:pt x="105" y="182"/>
                      <a:pt x="155" y="182"/>
                    </a:cubicBezTo>
                    <a:close/>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solidFill>
                    <a:srgbClr val="FFFFFF"/>
                  </a:solidFill>
                  <a:effectLst/>
                  <a:uLnTx/>
                  <a:uFillTx/>
                  <a:latin typeface="+mj-lt"/>
                </a:endParaRPr>
              </a:p>
            </p:txBody>
          </p:sp>
          <p:sp>
            <p:nvSpPr>
              <p:cNvPr id="36" name="Rectangle 35"/>
              <p:cNvSpPr/>
              <p:nvPr/>
            </p:nvSpPr>
            <p:spPr>
              <a:xfrm>
                <a:off x="882255" y="3666490"/>
                <a:ext cx="1969290" cy="657359"/>
              </a:xfrm>
              <a:prstGeom prst="rect">
                <a:avLst/>
              </a:prstGeom>
            </p:spPr>
            <p:txBody>
              <a:bodyPr wrap="square">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cs typeface="Segoe UI" panose="020B0502040204020203" pitchFamily="34" charset="0"/>
                  </a:rPr>
                  <a:t>Integrated systems</a:t>
                </a:r>
              </a:p>
            </p:txBody>
          </p:sp>
        </p:grpSp>
        <p:grpSp>
          <p:nvGrpSpPr>
            <p:cNvPr id="52" name="Group 51"/>
            <p:cNvGrpSpPr/>
            <p:nvPr/>
          </p:nvGrpSpPr>
          <p:grpSpPr>
            <a:xfrm>
              <a:off x="343521" y="4488446"/>
              <a:ext cx="2460363" cy="1030408"/>
              <a:chOff x="634565" y="4969182"/>
              <a:chExt cx="2426135" cy="1010295"/>
            </a:xfrm>
          </p:grpSpPr>
          <p:pic>
            <p:nvPicPr>
              <p:cNvPr id="56" name="Picture 55"/>
              <p:cNvPicPr preferRelativeResize="0">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2041288" y="4969182"/>
                <a:ext cx="1019412" cy="429432"/>
              </a:xfrm>
              <a:prstGeom prst="rect">
                <a:avLst/>
              </a:prstGeom>
            </p:spPr>
          </p:pic>
          <p:pic>
            <p:nvPicPr>
              <p:cNvPr id="57" name="Picture 56"/>
              <p:cNvPicPr preferRelativeResize="0">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634565" y="5081717"/>
                <a:ext cx="1199236" cy="204363"/>
              </a:xfrm>
              <a:prstGeom prst="rect">
                <a:avLst/>
              </a:prstGeom>
            </p:spPr>
          </p:pic>
          <p:pic>
            <p:nvPicPr>
              <p:cNvPr id="59" name="Picture 6" descr="https://upload.wikimedia.org/wikipedia/commons/thumb/b/b8/Lenovo_logo_2015.svg/2000px-Lenovo_logo_2015.svg.png"/>
              <p:cNvPicPr preferRelativeResize="0">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60341" y="5760391"/>
                <a:ext cx="1043354" cy="2190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 name="Group 4"/>
          <p:cNvGrpSpPr/>
          <p:nvPr/>
        </p:nvGrpSpPr>
        <p:grpSpPr>
          <a:xfrm>
            <a:off x="6368233" y="2093852"/>
            <a:ext cx="3249525" cy="3459356"/>
            <a:chOff x="6318013" y="2093849"/>
            <a:chExt cx="3249525" cy="3459356"/>
          </a:xfrm>
        </p:grpSpPr>
        <p:grpSp>
          <p:nvGrpSpPr>
            <p:cNvPr id="41" name="Group 40"/>
            <p:cNvGrpSpPr/>
            <p:nvPr/>
          </p:nvGrpSpPr>
          <p:grpSpPr>
            <a:xfrm>
              <a:off x="6495976" y="2093849"/>
              <a:ext cx="2553202" cy="1672593"/>
              <a:chOff x="6368317" y="2422513"/>
              <a:chExt cx="2503366" cy="1639946"/>
            </a:xfrm>
          </p:grpSpPr>
          <p:grpSp>
            <p:nvGrpSpPr>
              <p:cNvPr id="43" name="Group 42"/>
              <p:cNvGrpSpPr/>
              <p:nvPr/>
            </p:nvGrpSpPr>
            <p:grpSpPr>
              <a:xfrm>
                <a:off x="7342188" y="2422513"/>
                <a:ext cx="676789" cy="867448"/>
                <a:chOff x="10932129" y="3255670"/>
                <a:chExt cx="676789" cy="867448"/>
              </a:xfrm>
            </p:grpSpPr>
            <p:sp>
              <p:nvSpPr>
                <p:cNvPr id="45" name="Freeform 237"/>
                <p:cNvSpPr>
                  <a:spLocks noChangeAspect="1" noEditPoints="1"/>
                </p:cNvSpPr>
                <p:nvPr/>
              </p:nvSpPr>
              <p:spPr bwMode="auto">
                <a:xfrm>
                  <a:off x="11008803" y="3255670"/>
                  <a:ext cx="489998" cy="467625"/>
                </a:xfrm>
                <a:custGeom>
                  <a:avLst/>
                  <a:gdLst>
                    <a:gd name="T0" fmla="*/ 38 w 301"/>
                    <a:gd name="T1" fmla="*/ 223 h 287"/>
                    <a:gd name="T2" fmla="*/ 14 w 301"/>
                    <a:gd name="T3" fmla="*/ 144 h 287"/>
                    <a:gd name="T4" fmla="*/ 157 w 301"/>
                    <a:gd name="T5" fmla="*/ 0 h 287"/>
                    <a:gd name="T6" fmla="*/ 301 w 301"/>
                    <a:gd name="T7" fmla="*/ 144 h 287"/>
                    <a:gd name="T8" fmla="*/ 157 w 301"/>
                    <a:gd name="T9" fmla="*/ 287 h 287"/>
                    <a:gd name="T10" fmla="*/ 76 w 301"/>
                    <a:gd name="T11" fmla="*/ 262 h 287"/>
                    <a:gd name="T12" fmla="*/ 0 w 301"/>
                    <a:gd name="T13" fmla="*/ 209 h 287"/>
                    <a:gd name="T14" fmla="*/ 38 w 301"/>
                    <a:gd name="T15" fmla="*/ 223 h 287"/>
                    <a:gd name="T16" fmla="*/ 52 w 301"/>
                    <a:gd name="T17" fmla="*/ 185 h 287"/>
                    <a:gd name="T18" fmla="*/ 120 w 301"/>
                    <a:gd name="T19" fmla="*/ 186 h 287"/>
                    <a:gd name="T20" fmla="*/ 176 w 301"/>
                    <a:gd name="T21" fmla="*/ 186 h 287"/>
                    <a:gd name="T22" fmla="*/ 196 w 301"/>
                    <a:gd name="T23" fmla="*/ 166 h 287"/>
                    <a:gd name="T24" fmla="*/ 176 w 301"/>
                    <a:gd name="T25" fmla="*/ 145 h 287"/>
                    <a:gd name="T26" fmla="*/ 141 w 301"/>
                    <a:gd name="T27" fmla="*/ 144 h 287"/>
                    <a:gd name="T28" fmla="*/ 120 w 301"/>
                    <a:gd name="T29" fmla="*/ 124 h 287"/>
                    <a:gd name="T30" fmla="*/ 141 w 301"/>
                    <a:gd name="T31" fmla="*/ 103 h 287"/>
                    <a:gd name="T32" fmla="*/ 195 w 301"/>
                    <a:gd name="T33" fmla="*/ 103 h 287"/>
                    <a:gd name="T34" fmla="*/ 158 w 301"/>
                    <a:gd name="T35" fmla="*/ 76 h 287"/>
                    <a:gd name="T36" fmla="*/ 158 w 301"/>
                    <a:gd name="T37"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7">
                      <a:moveTo>
                        <a:pt x="38" y="223"/>
                      </a:moveTo>
                      <a:cubicBezTo>
                        <a:pt x="23" y="200"/>
                        <a:pt x="14" y="173"/>
                        <a:pt x="14" y="144"/>
                      </a:cubicBezTo>
                      <a:cubicBezTo>
                        <a:pt x="14" y="64"/>
                        <a:pt x="78" y="0"/>
                        <a:pt x="157" y="0"/>
                      </a:cubicBezTo>
                      <a:cubicBezTo>
                        <a:pt x="236" y="0"/>
                        <a:pt x="301" y="64"/>
                        <a:pt x="301" y="144"/>
                      </a:cubicBezTo>
                      <a:cubicBezTo>
                        <a:pt x="301" y="223"/>
                        <a:pt x="236" y="287"/>
                        <a:pt x="157" y="287"/>
                      </a:cubicBezTo>
                      <a:cubicBezTo>
                        <a:pt x="127" y="287"/>
                        <a:pt x="99" y="278"/>
                        <a:pt x="76" y="262"/>
                      </a:cubicBezTo>
                      <a:moveTo>
                        <a:pt x="0" y="209"/>
                      </a:moveTo>
                      <a:cubicBezTo>
                        <a:pt x="38" y="223"/>
                        <a:pt x="38" y="223"/>
                        <a:pt x="38" y="223"/>
                      </a:cubicBezTo>
                      <a:cubicBezTo>
                        <a:pt x="52" y="185"/>
                        <a:pt x="52" y="185"/>
                        <a:pt x="52" y="185"/>
                      </a:cubicBezTo>
                      <a:moveTo>
                        <a:pt x="120" y="186"/>
                      </a:moveTo>
                      <a:cubicBezTo>
                        <a:pt x="176" y="186"/>
                        <a:pt x="176" y="186"/>
                        <a:pt x="176" y="186"/>
                      </a:cubicBezTo>
                      <a:cubicBezTo>
                        <a:pt x="187" y="186"/>
                        <a:pt x="196" y="177"/>
                        <a:pt x="196" y="166"/>
                      </a:cubicBezTo>
                      <a:cubicBezTo>
                        <a:pt x="196" y="154"/>
                        <a:pt x="187" y="145"/>
                        <a:pt x="176" y="145"/>
                      </a:cubicBezTo>
                      <a:cubicBezTo>
                        <a:pt x="141" y="144"/>
                        <a:pt x="141" y="144"/>
                        <a:pt x="141" y="144"/>
                      </a:cubicBezTo>
                      <a:cubicBezTo>
                        <a:pt x="130" y="144"/>
                        <a:pt x="120" y="135"/>
                        <a:pt x="120" y="124"/>
                      </a:cubicBezTo>
                      <a:cubicBezTo>
                        <a:pt x="120" y="113"/>
                        <a:pt x="130" y="103"/>
                        <a:pt x="141" y="103"/>
                      </a:cubicBezTo>
                      <a:cubicBezTo>
                        <a:pt x="195" y="103"/>
                        <a:pt x="195" y="103"/>
                        <a:pt x="195" y="103"/>
                      </a:cubicBezTo>
                      <a:moveTo>
                        <a:pt x="158" y="76"/>
                      </a:moveTo>
                      <a:cubicBezTo>
                        <a:pt x="158" y="214"/>
                        <a:pt x="158" y="214"/>
                        <a:pt x="158" y="214"/>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solidFill>
                      <a:srgbClr val="FFFFFF"/>
                    </a:solidFill>
                    <a:effectLst/>
                    <a:uLnTx/>
                    <a:uFillTx/>
                    <a:latin typeface="+mj-lt"/>
                  </a:endParaRPr>
                </a:p>
              </p:txBody>
            </p:sp>
            <p:sp>
              <p:nvSpPr>
                <p:cNvPr id="46" name="Freeform 416"/>
                <p:cNvSpPr>
                  <a:spLocks noChangeAspect="1"/>
                </p:cNvSpPr>
                <p:nvPr/>
              </p:nvSpPr>
              <p:spPr bwMode="auto">
                <a:xfrm>
                  <a:off x="10932129" y="3786238"/>
                  <a:ext cx="676789" cy="33688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254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solidFill>
                      <a:srgbClr val="FFFFFF"/>
                    </a:solidFill>
                    <a:effectLst/>
                    <a:uLnTx/>
                    <a:uFillTx/>
                    <a:latin typeface="+mj-lt"/>
                  </a:endParaRPr>
                </a:p>
              </p:txBody>
            </p:sp>
          </p:grpSp>
          <p:sp>
            <p:nvSpPr>
              <p:cNvPr id="44" name="Rectangle 43"/>
              <p:cNvSpPr/>
              <p:nvPr/>
            </p:nvSpPr>
            <p:spPr>
              <a:xfrm>
                <a:off x="6368317" y="3575922"/>
                <a:ext cx="2503366" cy="486537"/>
              </a:xfrm>
              <a:prstGeom prst="rect">
                <a:avLst/>
              </a:prstGeom>
              <a:noFill/>
              <a:ln w="9525" cap="flat" cmpd="sng" algn="ctr">
                <a:noFill/>
                <a:prstDash val="solid"/>
              </a:ln>
              <a:effectLst/>
            </p:spPr>
            <p:txBody>
              <a:bodyPr rtlCol="0" anchor="t"/>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ea typeface="+mn-ea"/>
                    <a:cs typeface="Segoe UI Semilight" panose="020B0402040204020203" pitchFamily="34" charset="0"/>
                  </a:rPr>
                  <a:t>Pay-as-you-use</a:t>
                </a:r>
              </a:p>
            </p:txBody>
          </p:sp>
        </p:grpSp>
        <p:sp>
          <p:nvSpPr>
            <p:cNvPr id="53" name="Rectangle 52"/>
            <p:cNvSpPr/>
            <p:nvPr/>
          </p:nvSpPr>
          <p:spPr bwMode="auto">
            <a:xfrm>
              <a:off x="6318013" y="4360512"/>
              <a:ext cx="3249525" cy="1192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Extension of Azure model</a:t>
              </a:r>
            </a:p>
            <a:p>
              <a:pPr algn="ctr" defTabSz="951028" fontAlgn="base">
                <a:spcBef>
                  <a:spcPts val="60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Receive one bill</a:t>
              </a:r>
            </a:p>
          </p:txBody>
        </p:sp>
      </p:grpSp>
      <p:grpSp>
        <p:nvGrpSpPr>
          <p:cNvPr id="6" name="Group 5"/>
          <p:cNvGrpSpPr/>
          <p:nvPr/>
        </p:nvGrpSpPr>
        <p:grpSpPr>
          <a:xfrm>
            <a:off x="9420290" y="2026488"/>
            <a:ext cx="2743199" cy="3526720"/>
            <a:chOff x="9420290" y="2026488"/>
            <a:chExt cx="2743199" cy="3526720"/>
          </a:xfrm>
        </p:grpSpPr>
        <p:grpSp>
          <p:nvGrpSpPr>
            <p:cNvPr id="47" name="Group 46"/>
            <p:cNvGrpSpPr/>
            <p:nvPr/>
          </p:nvGrpSpPr>
          <p:grpSpPr>
            <a:xfrm>
              <a:off x="9938290" y="2026488"/>
              <a:ext cx="1885925" cy="1869915"/>
              <a:chOff x="9743443" y="2356468"/>
              <a:chExt cx="1849114" cy="1833417"/>
            </a:xfrm>
          </p:grpSpPr>
          <p:sp>
            <p:nvSpPr>
              <p:cNvPr id="49" name="Rectangle 48"/>
              <p:cNvSpPr/>
              <p:nvPr/>
            </p:nvSpPr>
            <p:spPr>
              <a:xfrm>
                <a:off x="9743443" y="3636673"/>
                <a:ext cx="1849114" cy="553212"/>
              </a:xfrm>
              <a:prstGeom prst="rect">
                <a:avLst/>
              </a:prstGeom>
              <a:noFill/>
              <a:ln w="9525" cap="flat" cmpd="sng" algn="ctr">
                <a:noFill/>
                <a:prstDash val="solid"/>
              </a:ln>
              <a:effectLst/>
            </p:spPr>
            <p:txBody>
              <a:bodyPr rtlCol="0" anchor="t"/>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ea typeface="+mn-ea"/>
                    <a:cs typeface="Segoe UI Semilight" panose="020B0402040204020203" pitchFamily="34" charset="0"/>
                  </a:rPr>
                  <a:t>End-to-end support</a:t>
                </a:r>
              </a:p>
            </p:txBody>
          </p:sp>
          <p:sp>
            <p:nvSpPr>
              <p:cNvPr id="50" name="Freeform 33"/>
              <p:cNvSpPr>
                <a:spLocks noEditPoints="1"/>
              </p:cNvSpPr>
              <p:nvPr/>
            </p:nvSpPr>
            <p:spPr bwMode="auto">
              <a:xfrm rot="18488802">
                <a:off x="10120208" y="2556402"/>
                <a:ext cx="1083365" cy="683498"/>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rgbClr val="0078D7"/>
              </a:solidFill>
              <a:ln w="19050">
                <a:solidFill>
                  <a:schemeClr val="bg1"/>
                </a:solid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mj-lt"/>
                </a:endParaRPr>
              </a:p>
            </p:txBody>
          </p:sp>
        </p:grpSp>
        <p:sp>
          <p:nvSpPr>
            <p:cNvPr id="54" name="Rectangle 53"/>
            <p:cNvSpPr/>
            <p:nvPr/>
          </p:nvSpPr>
          <p:spPr bwMode="auto">
            <a:xfrm>
              <a:off x="9420290" y="4373766"/>
              <a:ext cx="2743199" cy="11794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Get consistent support, no matter who you call</a:t>
              </a:r>
            </a:p>
          </p:txBody>
        </p:sp>
      </p:grpSp>
      <p:grpSp>
        <p:nvGrpSpPr>
          <p:cNvPr id="3" name="Group 2"/>
          <p:cNvGrpSpPr/>
          <p:nvPr/>
        </p:nvGrpSpPr>
        <p:grpSpPr>
          <a:xfrm>
            <a:off x="3236153" y="1984545"/>
            <a:ext cx="3263692" cy="3668889"/>
            <a:chOff x="3017838" y="1966718"/>
            <a:chExt cx="3263692" cy="3668889"/>
          </a:xfrm>
        </p:grpSpPr>
        <p:grpSp>
          <p:nvGrpSpPr>
            <p:cNvPr id="37" name="Group 36"/>
            <p:cNvGrpSpPr/>
            <p:nvPr/>
          </p:nvGrpSpPr>
          <p:grpSpPr>
            <a:xfrm>
              <a:off x="3518183" y="1966718"/>
              <a:ext cx="2344254" cy="2220576"/>
              <a:chOff x="3694566" y="2365337"/>
              <a:chExt cx="2096133" cy="1985546"/>
            </a:xfrm>
          </p:grpSpPr>
          <p:sp>
            <p:nvSpPr>
              <p:cNvPr id="39" name="Freeform 369"/>
              <p:cNvSpPr>
                <a:spLocks noChangeAspect="1" noEditPoints="1"/>
              </p:cNvSpPr>
              <p:nvPr/>
            </p:nvSpPr>
            <p:spPr bwMode="auto">
              <a:xfrm>
                <a:off x="4273074" y="2365337"/>
                <a:ext cx="907823" cy="907826"/>
              </a:xfrm>
              <a:custGeom>
                <a:avLst/>
                <a:gdLst>
                  <a:gd name="T0" fmla="*/ 83 w 314"/>
                  <a:gd name="T1" fmla="*/ 18 h 314"/>
                  <a:gd name="T2" fmla="*/ 157 w 314"/>
                  <a:gd name="T3" fmla="*/ 0 h 314"/>
                  <a:gd name="T4" fmla="*/ 314 w 314"/>
                  <a:gd name="T5" fmla="*/ 157 h 314"/>
                  <a:gd name="T6" fmla="*/ 157 w 314"/>
                  <a:gd name="T7" fmla="*/ 314 h 314"/>
                  <a:gd name="T8" fmla="*/ 0 w 314"/>
                  <a:gd name="T9" fmla="*/ 157 h 314"/>
                  <a:gd name="T10" fmla="*/ 56 w 314"/>
                  <a:gd name="T11" fmla="*/ 36 h 314"/>
                  <a:gd name="T12" fmla="*/ 51 w 314"/>
                  <a:gd name="T13" fmla="*/ 80 h 314"/>
                  <a:gd name="T14" fmla="*/ 57 w 314"/>
                  <a:gd name="T15" fmla="*/ 36 h 314"/>
                  <a:gd name="T16" fmla="*/ 13 w 314"/>
                  <a:gd name="T17" fmla="*/ 31 h 314"/>
                  <a:gd name="T18" fmla="*/ 157 w 314"/>
                  <a:gd name="T19" fmla="*/ 49 h 314"/>
                  <a:gd name="T20" fmla="*/ 157 w 314"/>
                  <a:gd name="T21" fmla="*/ 157 h 314"/>
                  <a:gd name="T22" fmla="*/ 265 w 314"/>
                  <a:gd name="T2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4">
                    <a:moveTo>
                      <a:pt x="83" y="18"/>
                    </a:moveTo>
                    <a:cubicBezTo>
                      <a:pt x="105" y="6"/>
                      <a:pt x="130" y="0"/>
                      <a:pt x="157" y="0"/>
                    </a:cubicBezTo>
                    <a:cubicBezTo>
                      <a:pt x="244" y="0"/>
                      <a:pt x="314" y="70"/>
                      <a:pt x="314" y="157"/>
                    </a:cubicBezTo>
                    <a:cubicBezTo>
                      <a:pt x="314" y="244"/>
                      <a:pt x="244" y="314"/>
                      <a:pt x="157" y="314"/>
                    </a:cubicBezTo>
                    <a:cubicBezTo>
                      <a:pt x="70" y="314"/>
                      <a:pt x="0" y="244"/>
                      <a:pt x="0" y="157"/>
                    </a:cubicBezTo>
                    <a:cubicBezTo>
                      <a:pt x="0" y="108"/>
                      <a:pt x="22" y="65"/>
                      <a:pt x="56" y="36"/>
                    </a:cubicBezTo>
                    <a:moveTo>
                      <a:pt x="51" y="80"/>
                    </a:moveTo>
                    <a:cubicBezTo>
                      <a:pt x="57" y="36"/>
                      <a:pt x="57" y="36"/>
                      <a:pt x="57" y="36"/>
                    </a:cubicBezTo>
                    <a:cubicBezTo>
                      <a:pt x="13" y="31"/>
                      <a:pt x="13" y="31"/>
                      <a:pt x="13" y="31"/>
                    </a:cubicBezTo>
                    <a:moveTo>
                      <a:pt x="157" y="49"/>
                    </a:moveTo>
                    <a:cubicBezTo>
                      <a:pt x="157" y="157"/>
                      <a:pt x="157" y="157"/>
                      <a:pt x="157" y="157"/>
                    </a:cubicBezTo>
                    <a:cubicBezTo>
                      <a:pt x="265" y="157"/>
                      <a:pt x="265" y="157"/>
                      <a:pt x="265" y="157"/>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solidFill>
                    <a:srgbClr val="FFFFFF"/>
                  </a:solidFill>
                  <a:effectLst/>
                  <a:uLnTx/>
                  <a:uFillTx/>
                  <a:latin typeface="+mj-lt"/>
                </a:endParaRPr>
              </a:p>
            </p:txBody>
          </p:sp>
          <p:sp>
            <p:nvSpPr>
              <p:cNvPr id="40" name="Rectangle 39"/>
              <p:cNvSpPr/>
              <p:nvPr/>
            </p:nvSpPr>
            <p:spPr>
              <a:xfrm>
                <a:off x="3694566" y="3519886"/>
                <a:ext cx="2096133" cy="830997"/>
              </a:xfrm>
              <a:prstGeom prst="rect">
                <a:avLst/>
              </a:prstGeom>
              <a:noFill/>
              <a:ln w="9525" cap="flat" cmpd="sng" algn="ctr">
                <a:noFill/>
                <a:prstDash val="solid"/>
              </a:ln>
              <a:effectLst/>
            </p:spPr>
            <p:txBody>
              <a:bodyPr rtlCol="0" anchor="t"/>
              <a:lstStyle/>
              <a:p>
                <a:pPr marL="0" marR="0" lvl="0" indent="0" algn="ctr" defTabSz="932597"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ea typeface="+mn-ea"/>
                    <a:cs typeface="Segoe UI Semilight" panose="020B0402040204020203" pitchFamily="34" charset="0"/>
                  </a:rPr>
                  <a:t>Fast to deploy</a:t>
                </a:r>
              </a:p>
              <a:p>
                <a:pPr marL="0" marR="0" lvl="0" indent="0" algn="ctr" defTabSz="932597"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ea typeface="+mn-ea"/>
                    <a:cs typeface="Segoe UI Semilight" panose="020B0402040204020203" pitchFamily="34" charset="0"/>
                  </a:rPr>
                  <a:t>Easy to grow </a:t>
                </a:r>
              </a:p>
            </p:txBody>
          </p:sp>
        </p:grpSp>
        <p:sp>
          <p:nvSpPr>
            <p:cNvPr id="60" name="Rectangle 59"/>
            <p:cNvSpPr/>
            <p:nvPr/>
          </p:nvSpPr>
          <p:spPr bwMode="auto">
            <a:xfrm>
              <a:off x="3017838" y="4429660"/>
              <a:ext cx="3263692" cy="12059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Deploy quickly</a:t>
              </a:r>
              <a:endParaRPr lang="en-US" sz="1099"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a:p>
              <a:pPr algn="ctr" defTabSz="950846" fontAlgn="base">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Deliver 100s of VMs initially (and grow over time)</a:t>
              </a:r>
            </a:p>
          </p:txBody>
        </p:sp>
      </p:grpSp>
      <p:sp>
        <p:nvSpPr>
          <p:cNvPr id="30" name="Text Placeholder 2"/>
          <p:cNvSpPr txBox="1">
            <a:spLocks/>
          </p:cNvSpPr>
          <p:nvPr/>
        </p:nvSpPr>
        <p:spPr>
          <a:xfrm>
            <a:off x="274702" y="1211287"/>
            <a:ext cx="11888787" cy="51706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21538">
                      <a:schemeClr val="tx1"/>
                    </a:gs>
                    <a:gs pos="33000">
                      <a:schemeClr val="tx1"/>
                    </a:gs>
                  </a:gsLst>
                  <a:lin ang="5400000" scaled="0"/>
                </a:gradFill>
              </a:rPr>
              <a:t>Focus on value-added services (vs. infrastructure)</a:t>
            </a:r>
          </a:p>
        </p:txBody>
      </p:sp>
    </p:spTree>
    <p:extLst>
      <p:ext uri="{BB962C8B-B14F-4D97-AF65-F5344CB8AC3E}">
        <p14:creationId xmlns:p14="http://schemas.microsoft.com/office/powerpoint/2010/main" val="154371509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7000" decel="76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accel="17000" decel="76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17000" decel="76000" fill="hold" nodeType="withEffect">
                                  <p:stCondLst>
                                    <p:cond delay="8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accel="17000" decel="76000" fill="hold"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198034"/>
            <a:ext cx="12436475" cy="3583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353535"/>
              </a:solidFill>
              <a:ea typeface="Segoe UI" pitchFamily="34" charset="0"/>
              <a:cs typeface="Segoe UI" pitchFamily="34" charset="0"/>
            </a:endParaRPr>
          </a:p>
        </p:txBody>
      </p:sp>
      <p:sp>
        <p:nvSpPr>
          <p:cNvPr id="14" name="Title 1"/>
          <p:cNvSpPr txBox="1">
            <a:spLocks/>
          </p:cNvSpPr>
          <p:nvPr/>
        </p:nvSpPr>
        <p:spPr>
          <a:xfrm>
            <a:off x="311963" y="351260"/>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Managed Services opportunities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9" name="Freeform 5"/>
          <p:cNvSpPr/>
          <p:nvPr/>
        </p:nvSpPr>
        <p:spPr>
          <a:xfrm>
            <a:off x="661506" y="3106141"/>
            <a:ext cx="3681894" cy="3444573"/>
          </a:xfrm>
          <a:custGeom>
            <a:avLst/>
            <a:gdLst>
              <a:gd name="connsiteX0" fmla="*/ 0 w 9000314"/>
              <a:gd name="connsiteY0" fmla="*/ 0 h 1234265"/>
              <a:gd name="connsiteX1" fmla="*/ 9000314 w 9000314"/>
              <a:gd name="connsiteY1" fmla="*/ 0 h 1234265"/>
              <a:gd name="connsiteX2" fmla="*/ 9000314 w 9000314"/>
              <a:gd name="connsiteY2" fmla="*/ 1234265 h 1234265"/>
              <a:gd name="connsiteX3" fmla="*/ 0 w 9000314"/>
              <a:gd name="connsiteY3" fmla="*/ 1234265 h 1234265"/>
              <a:gd name="connsiteX4" fmla="*/ 0 w 9000314"/>
              <a:gd name="connsiteY4" fmla="*/ 0 h 123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314" h="1234265">
                <a:moveTo>
                  <a:pt x="0" y="0"/>
                </a:moveTo>
                <a:lnTo>
                  <a:pt x="9000314" y="0"/>
                </a:lnTo>
                <a:lnTo>
                  <a:pt x="9000314" y="1234265"/>
                </a:lnTo>
                <a:lnTo>
                  <a:pt x="0" y="123426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281" tIns="274281" rIns="274281" bIns="40628" numCol="1" spcCol="1270" anchor="t" anchorCtr="0">
            <a:noAutofit/>
          </a:bodyPr>
          <a:lstStyle/>
          <a:p>
            <a:pPr defTabSz="950846" fontAlgn="base">
              <a:lnSpc>
                <a:spcPct val="90000"/>
              </a:lnSpc>
              <a:spcBef>
                <a:spcPct val="0"/>
              </a:spcBef>
              <a:spcAft>
                <a:spcPts val="1200"/>
              </a:spcAft>
              <a:defRPr/>
            </a:pPr>
            <a:r>
              <a:rPr lang="en-US" sz="1836" b="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Business capabilities: </a:t>
            </a:r>
          </a:p>
          <a:p>
            <a:pPr marL="0" lvl="2"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Data Insights – </a:t>
            </a:r>
            <a:r>
              <a:rPr lang="en-US" sz="1836"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IoT</a:t>
            </a: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ML, Cognitive Services</a:t>
            </a:r>
          </a:p>
          <a:p>
            <a:pPr marL="0" lvl="2"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Enable mobile workforce</a:t>
            </a:r>
          </a:p>
          <a:p>
            <a:pPr defTabSz="950846" fontAlgn="base">
              <a:lnSpc>
                <a:spcPct val="90000"/>
              </a:lnSpc>
              <a:spcBef>
                <a:spcPct val="0"/>
              </a:spcBef>
              <a:spcAft>
                <a:spcPts val="1200"/>
              </a:spcAft>
              <a:defRPr/>
            </a:pPr>
            <a:r>
              <a:rPr lang="en-US" sz="1836" b="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Technical capabilities: </a:t>
            </a:r>
          </a:p>
          <a:p>
            <a:pPr marL="0" lvl="1"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Cloud Architecture &amp; Design</a:t>
            </a:r>
          </a:p>
          <a:p>
            <a:pPr marL="0" lvl="1"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Migration, Management, Optimization</a:t>
            </a:r>
          </a:p>
          <a:p>
            <a:pPr marL="0" lvl="1"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Security &amp; Compliance</a:t>
            </a:r>
          </a:p>
        </p:txBody>
      </p:sp>
      <p:sp>
        <p:nvSpPr>
          <p:cNvPr id="34" name="Freeform 5"/>
          <p:cNvSpPr/>
          <p:nvPr/>
        </p:nvSpPr>
        <p:spPr>
          <a:xfrm>
            <a:off x="4620902" y="3106141"/>
            <a:ext cx="3562977" cy="2999600"/>
          </a:xfrm>
          <a:custGeom>
            <a:avLst/>
            <a:gdLst>
              <a:gd name="connsiteX0" fmla="*/ 0 w 9000314"/>
              <a:gd name="connsiteY0" fmla="*/ 0 h 1234265"/>
              <a:gd name="connsiteX1" fmla="*/ 9000314 w 9000314"/>
              <a:gd name="connsiteY1" fmla="*/ 0 h 1234265"/>
              <a:gd name="connsiteX2" fmla="*/ 9000314 w 9000314"/>
              <a:gd name="connsiteY2" fmla="*/ 1234265 h 1234265"/>
              <a:gd name="connsiteX3" fmla="*/ 0 w 9000314"/>
              <a:gd name="connsiteY3" fmla="*/ 1234265 h 1234265"/>
              <a:gd name="connsiteX4" fmla="*/ 0 w 9000314"/>
              <a:gd name="connsiteY4" fmla="*/ 0 h 123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314" h="1234265">
                <a:moveTo>
                  <a:pt x="0" y="0"/>
                </a:moveTo>
                <a:lnTo>
                  <a:pt x="9000314" y="0"/>
                </a:lnTo>
                <a:lnTo>
                  <a:pt x="9000314" y="1234265"/>
                </a:lnTo>
                <a:lnTo>
                  <a:pt x="0" y="123426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281" tIns="274281" rIns="274281" bIns="40628" numCol="1" spcCol="1270" anchor="t" anchorCtr="0">
            <a:noAutofit/>
          </a:bodyPr>
          <a:lstStyle/>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Automation &amp; analytics, Standardization</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Template based approach for operational best practices</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Roles &amp; process focus for continuous delivery, </a:t>
            </a:r>
            <a:r>
              <a:rPr lang="en-US" sz="1836"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SysOps</a:t>
            </a:r>
            <a:endPar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42" name="Freeform 15"/>
          <p:cNvSpPr>
            <a:spLocks noEditPoints="1"/>
          </p:cNvSpPr>
          <p:nvPr/>
        </p:nvSpPr>
        <p:spPr bwMode="black">
          <a:xfrm>
            <a:off x="5786066" y="1634370"/>
            <a:ext cx="624466" cy="625185"/>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noFill/>
          <a:ln w="19050">
            <a:solidFill>
              <a:srgbClr val="0078D7"/>
            </a:solidFill>
          </a:ln>
        </p:spPr>
        <p:txBody>
          <a:bodyPr vert="horz" wrap="square" lIns="82293" tIns="41147" rIns="82293" bIns="41147" numCol="1" anchor="t" anchorCtr="0" compatLnSpc="1">
            <a:prstTxWarp prst="textNoShape">
              <a:avLst/>
            </a:prstTxWarp>
          </a:bodyPr>
          <a:lstStyle/>
          <a:p>
            <a:pPr defTabSz="914224">
              <a:defRPr/>
            </a:pPr>
            <a:endParaRPr lang="en-US" sz="1599" kern="0">
              <a:solidFill>
                <a:sysClr val="windowText" lastClr="000000"/>
              </a:solidFill>
              <a:latin typeface="+mj-lt"/>
            </a:endParaRPr>
          </a:p>
        </p:txBody>
      </p:sp>
      <p:sp>
        <p:nvSpPr>
          <p:cNvPr id="55" name="Freeform 5"/>
          <p:cNvSpPr/>
          <p:nvPr/>
        </p:nvSpPr>
        <p:spPr>
          <a:xfrm>
            <a:off x="8528027" y="3106141"/>
            <a:ext cx="3908448" cy="2999600"/>
          </a:xfrm>
          <a:custGeom>
            <a:avLst/>
            <a:gdLst>
              <a:gd name="connsiteX0" fmla="*/ 0 w 9000314"/>
              <a:gd name="connsiteY0" fmla="*/ 0 h 1234265"/>
              <a:gd name="connsiteX1" fmla="*/ 9000314 w 9000314"/>
              <a:gd name="connsiteY1" fmla="*/ 0 h 1234265"/>
              <a:gd name="connsiteX2" fmla="*/ 9000314 w 9000314"/>
              <a:gd name="connsiteY2" fmla="*/ 1234265 h 1234265"/>
              <a:gd name="connsiteX3" fmla="*/ 0 w 9000314"/>
              <a:gd name="connsiteY3" fmla="*/ 1234265 h 1234265"/>
              <a:gd name="connsiteX4" fmla="*/ 0 w 9000314"/>
              <a:gd name="connsiteY4" fmla="*/ 0 h 123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314" h="1234265">
                <a:moveTo>
                  <a:pt x="0" y="0"/>
                </a:moveTo>
                <a:lnTo>
                  <a:pt x="9000314" y="0"/>
                </a:lnTo>
                <a:lnTo>
                  <a:pt x="9000314" y="1234265"/>
                </a:lnTo>
                <a:lnTo>
                  <a:pt x="0" y="123426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281" tIns="274281" rIns="274281" bIns="40628" numCol="1" spcCol="1270" anchor="t" anchorCtr="0">
            <a:noAutofit/>
          </a:bodyPr>
          <a:lstStyle/>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Governance, Reporting, Financial Management &amp; Audits</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Custom financial models</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Continuous cost optimization </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Custom SLAs and contract terms</a:t>
            </a:r>
          </a:p>
        </p:txBody>
      </p:sp>
      <p:sp>
        <p:nvSpPr>
          <p:cNvPr id="3" name="Rectangle 2"/>
          <p:cNvSpPr/>
          <p:nvPr/>
        </p:nvSpPr>
        <p:spPr>
          <a:xfrm>
            <a:off x="962994" y="2387892"/>
            <a:ext cx="2073190" cy="646331"/>
          </a:xfrm>
          <a:prstGeom prst="rect">
            <a:avLst/>
          </a:prstGeom>
        </p:spPr>
        <p:txBody>
          <a:bodyPr wrap="square">
            <a:spAutoFit/>
          </a:bodyPr>
          <a:lstStyle/>
          <a:p>
            <a:pPr algn="ctr" defTabSz="932597">
              <a:lnSpc>
                <a:spcPct val="90000"/>
              </a:lnSpc>
              <a:defRPr/>
            </a:pPr>
            <a:r>
              <a:rPr lang="en-US" sz="2000" kern="0" dirty="0">
                <a:solidFill>
                  <a:srgbClr val="505050"/>
                </a:solidFill>
                <a:latin typeface="+mj-lt"/>
                <a:cs typeface="Segoe UI" panose="020B0502040204020203" pitchFamily="34" charset="0"/>
              </a:rPr>
              <a:t>Depth of </a:t>
            </a:r>
            <a:br>
              <a:rPr lang="en-US" sz="2000" kern="0" dirty="0">
                <a:solidFill>
                  <a:srgbClr val="505050"/>
                </a:solidFill>
                <a:latin typeface="+mj-lt"/>
                <a:cs typeface="Segoe UI" panose="020B0502040204020203" pitchFamily="34" charset="0"/>
              </a:rPr>
            </a:br>
            <a:r>
              <a:rPr lang="en-US" sz="2000" kern="0" dirty="0">
                <a:solidFill>
                  <a:srgbClr val="505050"/>
                </a:solidFill>
                <a:latin typeface="+mj-lt"/>
                <a:cs typeface="Segoe UI" panose="020B0502040204020203" pitchFamily="34" charset="0"/>
              </a:rPr>
              <a:t>Azure Expertise</a:t>
            </a:r>
          </a:p>
        </p:txBody>
      </p:sp>
      <p:sp>
        <p:nvSpPr>
          <p:cNvPr id="17" name="Rectangle 16"/>
          <p:cNvSpPr/>
          <p:nvPr/>
        </p:nvSpPr>
        <p:spPr>
          <a:xfrm>
            <a:off x="5240264" y="2387892"/>
            <a:ext cx="1766718" cy="646331"/>
          </a:xfrm>
          <a:prstGeom prst="rect">
            <a:avLst/>
          </a:prstGeom>
        </p:spPr>
        <p:txBody>
          <a:bodyPr wrap="square">
            <a:spAutoFit/>
          </a:bodyPr>
          <a:lstStyle/>
          <a:p>
            <a:pPr algn="ctr" defTabSz="932597">
              <a:lnSpc>
                <a:spcPct val="90000"/>
              </a:lnSpc>
              <a:defRPr/>
            </a:pPr>
            <a:r>
              <a:rPr lang="en-US" sz="2000" kern="0" dirty="0">
                <a:solidFill>
                  <a:srgbClr val="505050"/>
                </a:solidFill>
                <a:latin typeface="+mj-lt"/>
                <a:cs typeface="Segoe UI" panose="020B0502040204020203" pitchFamily="34" charset="0"/>
              </a:rPr>
              <a:t>Dev-Ops &amp; Automation</a:t>
            </a:r>
          </a:p>
        </p:txBody>
      </p:sp>
      <p:sp>
        <p:nvSpPr>
          <p:cNvPr id="18" name="Rectangle 17"/>
          <p:cNvSpPr/>
          <p:nvPr/>
        </p:nvSpPr>
        <p:spPr>
          <a:xfrm>
            <a:off x="9211062" y="2336783"/>
            <a:ext cx="1766718" cy="646331"/>
          </a:xfrm>
          <a:prstGeom prst="rect">
            <a:avLst/>
          </a:prstGeom>
        </p:spPr>
        <p:txBody>
          <a:bodyPr wrap="square">
            <a:spAutoFit/>
          </a:bodyPr>
          <a:lstStyle/>
          <a:p>
            <a:pPr algn="ctr" defTabSz="932597">
              <a:lnSpc>
                <a:spcPct val="90000"/>
              </a:lnSpc>
              <a:spcBef>
                <a:spcPct val="0"/>
              </a:spcBef>
              <a:spcAft>
                <a:spcPts val="1199"/>
              </a:spcAft>
              <a:defRPr/>
            </a:pPr>
            <a:r>
              <a:rPr lang="en-US" sz="2000" kern="0" dirty="0">
                <a:solidFill>
                  <a:srgbClr val="505050"/>
                </a:solidFill>
                <a:latin typeface="+mj-lt"/>
                <a:cs typeface="Segoe UI" panose="020B0502040204020203" pitchFamily="34" charset="0"/>
              </a:rPr>
              <a:t>Operations &amp; Optimization</a:t>
            </a:r>
          </a:p>
        </p:txBody>
      </p:sp>
      <p:pic>
        <p:nvPicPr>
          <p:cNvPr id="2" name="Graphic 1"/>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99539" y="1634370"/>
            <a:ext cx="800100" cy="533400"/>
          </a:xfrm>
          <a:prstGeom prst="rect">
            <a:avLst/>
          </a:prstGeom>
        </p:spPr>
      </p:pic>
      <p:pic>
        <p:nvPicPr>
          <p:cNvPr id="4" name="Graphic 3"/>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96959" y="1539120"/>
            <a:ext cx="628650" cy="628650"/>
          </a:xfrm>
          <a:prstGeom prst="rect">
            <a:avLst/>
          </a:prstGeom>
        </p:spPr>
      </p:pic>
    </p:spTree>
    <p:extLst>
      <p:ext uri="{BB962C8B-B14F-4D97-AF65-F5344CB8AC3E}">
        <p14:creationId xmlns:p14="http://schemas.microsoft.com/office/powerpoint/2010/main" val="3593874167"/>
      </p:ext>
    </p:extLst>
  </p:cSld>
  <p:clrMapOvr>
    <a:masterClrMapping/>
  </p:clrMapOvr>
  <p:transition spd="slow">
    <p:push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Table 47">
            <a:extLst>
              <a:ext uri="{FF2B5EF4-FFF2-40B4-BE49-F238E27FC236}">
                <a16:creationId xmlns:a16="http://schemas.microsoft.com/office/drawing/2014/main" id="{407255E6-31B1-462E-82BA-FBF0168B7B7A}"/>
              </a:ext>
            </a:extLst>
          </p:cNvPr>
          <p:cNvGraphicFramePr>
            <a:graphicFrameLocks noGrp="1"/>
          </p:cNvGraphicFramePr>
          <p:nvPr/>
        </p:nvGraphicFramePr>
        <p:xfrm>
          <a:off x="5563878" y="4096901"/>
          <a:ext cx="6057999" cy="378222"/>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3537941271"/>
                    </a:ext>
                  </a:extLst>
                </a:gridCol>
              </a:tblGrid>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0" dirty="0">
                        <a:latin typeface="Segoe UI Semilight" panose="020B0402040204020203" pitchFamily="34" charset="0"/>
                        <a:cs typeface="Segoe UI Semilight" panose="020B0402040204020203" pitchFamily="34" charset="0"/>
                      </a:endParaRPr>
                    </a:p>
                  </a:txBody>
                  <a:tcPr marL="93260" marR="93260" marT="46630" marB="46630" anchor="ctr">
                    <a:solidFill>
                      <a:schemeClr val="tx1">
                        <a:lumMod val="20000"/>
                        <a:lumOff val="80000"/>
                      </a:schemeClr>
                    </a:solidFill>
                  </a:tcPr>
                </a:tc>
                <a:extLst>
                  <a:ext uri="{0D108BD9-81ED-4DB2-BD59-A6C34878D82A}">
                    <a16:rowId xmlns:a16="http://schemas.microsoft.com/office/drawing/2014/main" val="3139486322"/>
                  </a:ext>
                </a:extLst>
              </a:tr>
            </a:tbl>
          </a:graphicData>
        </a:graphic>
      </p:graphicFrame>
      <p:sp>
        <p:nvSpPr>
          <p:cNvPr id="20" name="Rectangle 19">
            <a:extLst>
              <a:ext uri="{FF2B5EF4-FFF2-40B4-BE49-F238E27FC236}">
                <a16:creationId xmlns:a16="http://schemas.microsoft.com/office/drawing/2014/main" id="{771A03BF-A29E-4632-9D7E-46B4D5616D24}"/>
              </a:ext>
            </a:extLst>
          </p:cNvPr>
          <p:cNvSpPr/>
          <p:nvPr/>
        </p:nvSpPr>
        <p:spPr bwMode="auto">
          <a:xfrm>
            <a:off x="1765" y="-9254"/>
            <a:ext cx="4852150" cy="700328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18B9630-BD07-44CF-A69B-169D03C3AA11}"/>
              </a:ext>
            </a:extLst>
          </p:cNvPr>
          <p:cNvSpPr/>
          <p:nvPr/>
        </p:nvSpPr>
        <p:spPr bwMode="auto">
          <a:xfrm>
            <a:off x="1765" y="1929506"/>
            <a:ext cx="4852150" cy="531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 Placeholder 2">
            <a:extLst>
              <a:ext uri="{FF2B5EF4-FFF2-40B4-BE49-F238E27FC236}">
                <a16:creationId xmlns:a16="http://schemas.microsoft.com/office/drawing/2014/main" id="{4B9AD7BC-2F2F-4101-B1E3-E6202172A519}"/>
              </a:ext>
            </a:extLst>
          </p:cNvPr>
          <p:cNvSpPr txBox="1">
            <a:spLocks/>
          </p:cNvSpPr>
          <p:nvPr/>
        </p:nvSpPr>
        <p:spPr>
          <a:xfrm>
            <a:off x="338491" y="2046523"/>
            <a:ext cx="3854953" cy="41429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fontAlgn="base">
              <a:buNone/>
              <a:defRPr/>
            </a:pPr>
            <a:r>
              <a:rPr lang="en-US" sz="1632" dirty="0">
                <a:solidFill>
                  <a:srgbClr val="353535">
                    <a:lumMod val="50000"/>
                  </a:srgbClr>
                </a:solidFill>
                <a:latin typeface="Segoe UI "/>
                <a:cs typeface="Segoe UI Semibold" panose="020B0702040204020203" pitchFamily="34" charset="0"/>
              </a:rPr>
              <a:t>Azure capabilities on Azure Stack Hub  </a:t>
            </a:r>
          </a:p>
          <a:p>
            <a:pPr marL="0" indent="0" defTabSz="932384">
              <a:buNone/>
              <a:defRPr/>
            </a:pPr>
            <a:endParaRPr lang="en-US" sz="1632" dirty="0">
              <a:gradFill>
                <a:gsLst>
                  <a:gs pos="1250">
                    <a:srgbClr val="353535"/>
                  </a:gs>
                  <a:gs pos="100000">
                    <a:srgbClr val="353535"/>
                  </a:gs>
                </a:gsLst>
                <a:lin ang="5400000" scaled="0"/>
              </a:gradFill>
              <a:latin typeface="Segoe UI Light"/>
            </a:endParaRPr>
          </a:p>
        </p:txBody>
      </p:sp>
      <p:sp>
        <p:nvSpPr>
          <p:cNvPr id="28" name="Title 4">
            <a:extLst>
              <a:ext uri="{FF2B5EF4-FFF2-40B4-BE49-F238E27FC236}">
                <a16:creationId xmlns:a16="http://schemas.microsoft.com/office/drawing/2014/main" id="{80F391F6-E181-43AE-A5D8-C7985D7B2C6A}"/>
              </a:ext>
            </a:extLst>
          </p:cNvPr>
          <p:cNvSpPr txBox="1">
            <a:spLocks/>
          </p:cNvSpPr>
          <p:nvPr/>
        </p:nvSpPr>
        <p:spPr>
          <a:xfrm>
            <a:off x="338491" y="6087776"/>
            <a:ext cx="4325377" cy="91731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26">
              <a:defRPr/>
            </a:pPr>
            <a:r>
              <a:rPr lang="en-US" sz="3672" spc="-102">
                <a:gradFill>
                  <a:gsLst>
                    <a:gs pos="1250">
                      <a:srgbClr val="FFFFFF"/>
                    </a:gs>
                    <a:gs pos="100000">
                      <a:srgbClr val="FFFFFF"/>
                    </a:gs>
                  </a:gsLst>
                  <a:lin ang="5400000" scaled="0"/>
                </a:gradFill>
                <a:latin typeface="Segoe UI Semibold" panose="020B0702040204020203" pitchFamily="34" charset="0"/>
              </a:rPr>
              <a:t>Roadmap</a:t>
            </a:r>
          </a:p>
        </p:txBody>
      </p:sp>
      <p:sp>
        <p:nvSpPr>
          <p:cNvPr id="29" name="Rectangle 28">
            <a:extLst>
              <a:ext uri="{FF2B5EF4-FFF2-40B4-BE49-F238E27FC236}">
                <a16:creationId xmlns:a16="http://schemas.microsoft.com/office/drawing/2014/main" id="{3BF1F5D4-D4D2-4C0A-BFB1-D4205FC75CFC}"/>
              </a:ext>
            </a:extLst>
          </p:cNvPr>
          <p:cNvSpPr/>
          <p:nvPr/>
        </p:nvSpPr>
        <p:spPr>
          <a:xfrm>
            <a:off x="348143" y="3581963"/>
            <a:ext cx="4268156" cy="374846"/>
          </a:xfrm>
          <a:prstGeom prst="rect">
            <a:avLst/>
          </a:prstGeom>
        </p:spPr>
        <p:txBody>
          <a:bodyPr wrap="none">
            <a:spAutoFit/>
          </a:bodyPr>
          <a:lstStyle/>
          <a:p>
            <a:pPr defTabSz="932418">
              <a:defRPr/>
            </a:pPr>
            <a:r>
              <a:rPr lang="en-US" sz="1632" dirty="0">
                <a:solidFill>
                  <a:srgbClr val="FFFFFF"/>
                </a:solidFill>
                <a:latin typeface="Segoe UI Semibold"/>
                <a:cs typeface="Segoe UI Semibold" panose="020B0702040204020203" pitchFamily="34" charset="0"/>
              </a:rPr>
              <a:t>Azure Stack Hub infrastructure capabilities</a:t>
            </a:r>
            <a:r>
              <a:rPr lang="en-US" sz="1836" dirty="0">
                <a:solidFill>
                  <a:srgbClr val="FFFFFF"/>
                </a:solidFill>
                <a:latin typeface="Segoe UI Semibold"/>
                <a:cs typeface="Segoe UI Semibold" panose="020B0702040204020203" pitchFamily="34" charset="0"/>
              </a:rPr>
              <a:t> </a:t>
            </a:r>
            <a:endParaRPr lang="en-US" sz="1632" dirty="0">
              <a:solidFill>
                <a:srgbClr val="FFFFFF"/>
              </a:solidFill>
              <a:latin typeface="Segoe UI Semibold"/>
              <a:cs typeface="Segoe UI Semibold" panose="020B0702040204020203" pitchFamily="34" charset="0"/>
            </a:endParaRPr>
          </a:p>
        </p:txBody>
      </p:sp>
      <p:grpSp>
        <p:nvGrpSpPr>
          <p:cNvPr id="11" name="Group 10">
            <a:extLst>
              <a:ext uri="{FF2B5EF4-FFF2-40B4-BE49-F238E27FC236}">
                <a16:creationId xmlns:a16="http://schemas.microsoft.com/office/drawing/2014/main" id="{9DBA23EE-5B8D-41E1-BED0-A08C60A387ED}"/>
              </a:ext>
            </a:extLst>
          </p:cNvPr>
          <p:cNvGrpSpPr/>
          <p:nvPr/>
        </p:nvGrpSpPr>
        <p:grpSpPr>
          <a:xfrm>
            <a:off x="10384985" y="6424118"/>
            <a:ext cx="1840660" cy="343531"/>
            <a:chOff x="10181418" y="6298727"/>
            <a:chExt cx="1804732" cy="336826"/>
          </a:xfrm>
        </p:grpSpPr>
        <p:sp>
          <p:nvSpPr>
            <p:cNvPr id="12" name="Freeform 5">
              <a:hlinkClick r:id="" action="ppaction://hlinkshowjump?jump=previousslide"/>
              <a:extLst>
                <a:ext uri="{FF2B5EF4-FFF2-40B4-BE49-F238E27FC236}">
                  <a16:creationId xmlns:a16="http://schemas.microsoft.com/office/drawing/2014/main" id="{EA711B8A-0593-4350-B268-CE1A197DAF14}"/>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13" name="Freeform 5">
              <a:hlinkClick r:id="" action="ppaction://hlinkshowjump?jump=nextslide"/>
              <a:extLst>
                <a:ext uri="{FF2B5EF4-FFF2-40B4-BE49-F238E27FC236}">
                  <a16:creationId xmlns:a16="http://schemas.microsoft.com/office/drawing/2014/main" id="{1BAAB3F9-4A3E-443C-89E4-247E775464D1}"/>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nvGrpSpPr>
            <p:cNvPr id="14" name="Group 13">
              <a:extLst>
                <a:ext uri="{FF2B5EF4-FFF2-40B4-BE49-F238E27FC236}">
                  <a16:creationId xmlns:a16="http://schemas.microsoft.com/office/drawing/2014/main" id="{5A4A09FB-761C-4DD3-B9BD-944EE37C584F}"/>
                </a:ext>
              </a:extLst>
            </p:cNvPr>
            <p:cNvGrpSpPr/>
            <p:nvPr/>
          </p:nvGrpSpPr>
          <p:grpSpPr>
            <a:xfrm>
              <a:off x="11160022" y="6298727"/>
              <a:ext cx="336826" cy="336826"/>
              <a:chOff x="9003250" y="423863"/>
              <a:chExt cx="336826" cy="336826"/>
            </a:xfrm>
          </p:grpSpPr>
          <p:grpSp>
            <p:nvGrpSpPr>
              <p:cNvPr id="38" name="Group 14">
                <a:extLst>
                  <a:ext uri="{FF2B5EF4-FFF2-40B4-BE49-F238E27FC236}">
                    <a16:creationId xmlns:a16="http://schemas.microsoft.com/office/drawing/2014/main" id="{7AAA7FAA-FDB3-4A06-9128-13C2A7CEF135}"/>
                  </a:ext>
                </a:extLst>
              </p:cNvPr>
              <p:cNvGrpSpPr>
                <a:grpSpLocks noChangeAspect="1"/>
              </p:cNvGrpSpPr>
              <p:nvPr userDrawn="1"/>
            </p:nvGrpSpPr>
            <p:grpSpPr bwMode="auto">
              <a:xfrm>
                <a:off x="9057081" y="495300"/>
                <a:ext cx="229164" cy="179665"/>
                <a:chOff x="1201" y="104"/>
                <a:chExt cx="5278" cy="4138"/>
              </a:xfrm>
            </p:grpSpPr>
            <p:sp>
              <p:nvSpPr>
                <p:cNvPr id="40" name="Freeform 15">
                  <a:extLst>
                    <a:ext uri="{FF2B5EF4-FFF2-40B4-BE49-F238E27FC236}">
                      <a16:creationId xmlns:a16="http://schemas.microsoft.com/office/drawing/2014/main" id="{49A4940F-224C-41DA-A761-4CEB75EDAC7B}"/>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41" name="Freeform 16">
                  <a:extLst>
                    <a:ext uri="{FF2B5EF4-FFF2-40B4-BE49-F238E27FC236}">
                      <a16:creationId xmlns:a16="http://schemas.microsoft.com/office/drawing/2014/main" id="{119F57ED-DE48-4E8D-B324-02D389CD47B9}"/>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sp>
            <p:nvSpPr>
              <p:cNvPr id="39" name="Oval 38">
                <a:hlinkClick r:id="" action="ppaction://noaction"/>
                <a:extLst>
                  <a:ext uri="{FF2B5EF4-FFF2-40B4-BE49-F238E27FC236}">
                    <a16:creationId xmlns:a16="http://schemas.microsoft.com/office/drawing/2014/main" id="{6384DA5C-C774-4091-A0C9-47B9E41DAD4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err="1">
                  <a:solidFill>
                    <a:srgbClr val="FFFFFF"/>
                  </a:solidFill>
                  <a:latin typeface="Segoe UI Semilight"/>
                </a:endParaRPr>
              </a:p>
            </p:txBody>
          </p:sp>
        </p:grpSp>
        <p:grpSp>
          <p:nvGrpSpPr>
            <p:cNvPr id="16" name="Group 15">
              <a:extLst>
                <a:ext uri="{FF2B5EF4-FFF2-40B4-BE49-F238E27FC236}">
                  <a16:creationId xmlns:a16="http://schemas.microsoft.com/office/drawing/2014/main" id="{48541472-D1F0-41A9-A9EE-16270C88BC10}"/>
                </a:ext>
              </a:extLst>
            </p:cNvPr>
            <p:cNvGrpSpPr/>
            <p:nvPr/>
          </p:nvGrpSpPr>
          <p:grpSpPr>
            <a:xfrm>
              <a:off x="10181418" y="6298727"/>
              <a:ext cx="336826" cy="336826"/>
              <a:chOff x="10151852" y="440684"/>
              <a:chExt cx="336826" cy="336826"/>
            </a:xfrm>
          </p:grpSpPr>
          <p:grpSp>
            <p:nvGrpSpPr>
              <p:cNvPr id="17" name="Group 16">
                <a:extLst>
                  <a:ext uri="{FF2B5EF4-FFF2-40B4-BE49-F238E27FC236}">
                    <a16:creationId xmlns:a16="http://schemas.microsoft.com/office/drawing/2014/main" id="{462C66AD-53EF-4143-8419-51F5CD3EFB32}"/>
                  </a:ext>
                </a:extLst>
              </p:cNvPr>
              <p:cNvGrpSpPr/>
              <p:nvPr/>
            </p:nvGrpSpPr>
            <p:grpSpPr>
              <a:xfrm>
                <a:off x="10151853" y="609097"/>
                <a:ext cx="336825" cy="0"/>
                <a:chOff x="10151852" y="593763"/>
                <a:chExt cx="336825" cy="0"/>
              </a:xfrm>
            </p:grpSpPr>
            <p:cxnSp>
              <p:nvCxnSpPr>
                <p:cNvPr id="36" name="Straight Connector 35">
                  <a:extLst>
                    <a:ext uri="{FF2B5EF4-FFF2-40B4-BE49-F238E27FC236}">
                      <a16:creationId xmlns:a16="http://schemas.microsoft.com/office/drawing/2014/main" id="{CA1EDC2F-08B8-43A8-B4B8-F86DD4A27250}"/>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 name="Straight Connector 36">
                  <a:extLst>
                    <a:ext uri="{FF2B5EF4-FFF2-40B4-BE49-F238E27FC236}">
                      <a16:creationId xmlns:a16="http://schemas.microsoft.com/office/drawing/2014/main" id="{D124293B-27C4-4794-B130-F35AC5B60D29}"/>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9" name="Group 18">
                <a:extLst>
                  <a:ext uri="{FF2B5EF4-FFF2-40B4-BE49-F238E27FC236}">
                    <a16:creationId xmlns:a16="http://schemas.microsoft.com/office/drawing/2014/main" id="{32F23846-3D07-48E8-A8D8-AB6432F58FC0}"/>
                  </a:ext>
                </a:extLst>
              </p:cNvPr>
              <p:cNvGrpSpPr/>
              <p:nvPr/>
            </p:nvGrpSpPr>
            <p:grpSpPr>
              <a:xfrm>
                <a:off x="10321269" y="440684"/>
                <a:ext cx="0" cy="336826"/>
                <a:chOff x="10320265" y="423863"/>
                <a:chExt cx="0" cy="336826"/>
              </a:xfrm>
            </p:grpSpPr>
            <p:cxnSp>
              <p:nvCxnSpPr>
                <p:cNvPr id="33" name="Straight Connector 32">
                  <a:extLst>
                    <a:ext uri="{FF2B5EF4-FFF2-40B4-BE49-F238E27FC236}">
                      <a16:creationId xmlns:a16="http://schemas.microsoft.com/office/drawing/2014/main" id="{7B6C291C-B85F-43B0-910C-B66608A2CF18}"/>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 name="Straight Connector 33">
                  <a:extLst>
                    <a:ext uri="{FF2B5EF4-FFF2-40B4-BE49-F238E27FC236}">
                      <a16:creationId xmlns:a16="http://schemas.microsoft.com/office/drawing/2014/main" id="{1886337C-40CE-48D0-8694-F8BA2EE0219D}"/>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 name="Straight Connector 34">
                  <a:extLst>
                    <a:ext uri="{FF2B5EF4-FFF2-40B4-BE49-F238E27FC236}">
                      <a16:creationId xmlns:a16="http://schemas.microsoft.com/office/drawing/2014/main" id="{FEA2B57B-DD50-45EF-98D5-E28A89EF9625}"/>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1" name="Group 20">
                <a:extLst>
                  <a:ext uri="{FF2B5EF4-FFF2-40B4-BE49-F238E27FC236}">
                    <a16:creationId xmlns:a16="http://schemas.microsoft.com/office/drawing/2014/main" id="{91C63074-FC71-4E6A-86BD-56C53D52A31A}"/>
                  </a:ext>
                </a:extLst>
              </p:cNvPr>
              <p:cNvGrpSpPr/>
              <p:nvPr/>
            </p:nvGrpSpPr>
            <p:grpSpPr>
              <a:xfrm rot="18900000">
                <a:off x="10158623" y="592084"/>
                <a:ext cx="323006" cy="34301"/>
                <a:chOff x="10158567" y="631983"/>
                <a:chExt cx="323006" cy="34301"/>
              </a:xfrm>
            </p:grpSpPr>
            <p:cxnSp>
              <p:nvCxnSpPr>
                <p:cNvPr id="31" name="Straight Connector 30">
                  <a:extLst>
                    <a:ext uri="{FF2B5EF4-FFF2-40B4-BE49-F238E27FC236}">
                      <a16:creationId xmlns:a16="http://schemas.microsoft.com/office/drawing/2014/main" id="{80B7EF4C-0E63-48CB-91BF-FDB566E95C44}"/>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 name="Straight Connector 31">
                  <a:extLst>
                    <a:ext uri="{FF2B5EF4-FFF2-40B4-BE49-F238E27FC236}">
                      <a16:creationId xmlns:a16="http://schemas.microsoft.com/office/drawing/2014/main" id="{67C86CBB-2BAD-49AE-BDDB-21DC4C6C147D}"/>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2" name="Group 21">
                <a:extLst>
                  <a:ext uri="{FF2B5EF4-FFF2-40B4-BE49-F238E27FC236}">
                    <a16:creationId xmlns:a16="http://schemas.microsoft.com/office/drawing/2014/main" id="{A3313770-7AFD-4B93-8C5B-F40FD4E3910B}"/>
                  </a:ext>
                </a:extLst>
              </p:cNvPr>
              <p:cNvGrpSpPr/>
              <p:nvPr/>
            </p:nvGrpSpPr>
            <p:grpSpPr>
              <a:xfrm rot="2700000">
                <a:off x="10157934" y="587792"/>
                <a:ext cx="325375" cy="43317"/>
                <a:chOff x="10158080" y="627475"/>
                <a:chExt cx="325375" cy="43317"/>
              </a:xfrm>
            </p:grpSpPr>
            <p:cxnSp>
              <p:nvCxnSpPr>
                <p:cNvPr id="25" name="Straight Connector 24">
                  <a:extLst>
                    <a:ext uri="{FF2B5EF4-FFF2-40B4-BE49-F238E27FC236}">
                      <a16:creationId xmlns:a16="http://schemas.microsoft.com/office/drawing/2014/main" id="{4F87FA21-B3A5-43A5-9764-5F5670FBD236}"/>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D749288F-A220-4BEC-A488-D215EC0F8BED}"/>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0" name="Straight Connector 29">
                  <a:extLst>
                    <a:ext uri="{FF2B5EF4-FFF2-40B4-BE49-F238E27FC236}">
                      <a16:creationId xmlns:a16="http://schemas.microsoft.com/office/drawing/2014/main" id="{A71E8FB0-5DA2-4FA4-B953-9DB87171E160}"/>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3" name="Oval 22">
                <a:hlinkClick r:id="" action="ppaction://noaction"/>
                <a:extLst>
                  <a:ext uri="{FF2B5EF4-FFF2-40B4-BE49-F238E27FC236}">
                    <a16:creationId xmlns:a16="http://schemas.microsoft.com/office/drawing/2014/main" id="{3BA9B0A4-BDA4-45C4-85B0-6065EBD75992}"/>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err="1">
                  <a:solidFill>
                    <a:srgbClr val="FFFFFF"/>
                  </a:solidFill>
                  <a:latin typeface="Segoe UI Semilight"/>
                </a:endParaRPr>
              </a:p>
            </p:txBody>
          </p:sp>
        </p:grpSp>
      </p:grpSp>
      <p:graphicFrame>
        <p:nvGraphicFramePr>
          <p:cNvPr id="42" name="Table 41">
            <a:extLst>
              <a:ext uri="{FF2B5EF4-FFF2-40B4-BE49-F238E27FC236}">
                <a16:creationId xmlns:a16="http://schemas.microsoft.com/office/drawing/2014/main" id="{D6F722E6-9957-4E55-B466-2E501226B1F6}"/>
              </a:ext>
            </a:extLst>
          </p:cNvPr>
          <p:cNvGraphicFramePr>
            <a:graphicFrameLocks noGrp="1"/>
          </p:cNvGraphicFramePr>
          <p:nvPr/>
        </p:nvGraphicFramePr>
        <p:xfrm>
          <a:off x="5575263" y="2914757"/>
          <a:ext cx="6057996" cy="233118"/>
        </p:xfrm>
        <a:graphic>
          <a:graphicData uri="http://schemas.openxmlformats.org/drawingml/2006/table">
            <a:tbl>
              <a:tblPr firstRow="1" firstCol="1" bandRow="1"/>
              <a:tblGrid>
                <a:gridCol w="2019044">
                  <a:extLst>
                    <a:ext uri="{9D8B030D-6E8A-4147-A177-3AD203B41FA5}">
                      <a16:colId xmlns:a16="http://schemas.microsoft.com/office/drawing/2014/main" val="115799787"/>
                    </a:ext>
                  </a:extLst>
                </a:gridCol>
                <a:gridCol w="2019908">
                  <a:extLst>
                    <a:ext uri="{9D8B030D-6E8A-4147-A177-3AD203B41FA5}">
                      <a16:colId xmlns:a16="http://schemas.microsoft.com/office/drawing/2014/main" val="4261794990"/>
                    </a:ext>
                  </a:extLst>
                </a:gridCol>
                <a:gridCol w="2019044">
                  <a:extLst>
                    <a:ext uri="{9D8B030D-6E8A-4147-A177-3AD203B41FA5}">
                      <a16:colId xmlns:a16="http://schemas.microsoft.com/office/drawing/2014/main" val="1840559699"/>
                    </a:ext>
                  </a:extLst>
                </a:gridCol>
              </a:tblGrid>
              <a:tr h="233118">
                <a:tc>
                  <a:txBody>
                    <a:bodyPr/>
                    <a:lstStyle/>
                    <a:p>
                      <a:pPr marL="0" marR="0" algn="ctr">
                        <a:lnSpc>
                          <a:spcPct val="105000"/>
                        </a:lnSpc>
                        <a:spcBef>
                          <a:spcPts val="0"/>
                        </a:spcBef>
                        <a:spcAft>
                          <a:spcPts val="800"/>
                        </a:spcAft>
                      </a:pPr>
                      <a:r>
                        <a:rPr lang="en-US" sz="12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Now available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accent1"/>
                    </a:solidFill>
                  </a:tcPr>
                </a:tc>
                <a:tc>
                  <a:txBody>
                    <a:bodyPr/>
                    <a:lstStyle/>
                    <a:p>
                      <a:pPr marL="0" marR="0" algn="ctr">
                        <a:lnSpc>
                          <a:spcPct val="105000"/>
                        </a:lnSpc>
                        <a:spcBef>
                          <a:spcPts val="0"/>
                        </a:spcBef>
                        <a:spcAft>
                          <a:spcPts val="800"/>
                        </a:spcAft>
                      </a:pPr>
                      <a:r>
                        <a:rPr lang="en-US" sz="1100"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5000"/>
                        </a:lnSpc>
                        <a:spcBef>
                          <a:spcPts val="0"/>
                        </a:spcBef>
                        <a:spcAft>
                          <a:spcPts val="800"/>
                        </a:spcAft>
                      </a:pP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892944727"/>
                  </a:ext>
                </a:extLst>
              </a:tr>
            </a:tbl>
          </a:graphicData>
        </a:graphic>
      </p:graphicFrame>
      <p:graphicFrame>
        <p:nvGraphicFramePr>
          <p:cNvPr id="43" name="Table 42">
            <a:extLst>
              <a:ext uri="{FF2B5EF4-FFF2-40B4-BE49-F238E27FC236}">
                <a16:creationId xmlns:a16="http://schemas.microsoft.com/office/drawing/2014/main" id="{892126F6-5EBE-4BE9-8E4B-1F290E40006C}"/>
              </a:ext>
            </a:extLst>
          </p:cNvPr>
          <p:cNvGraphicFramePr>
            <a:graphicFrameLocks noGrp="1"/>
          </p:cNvGraphicFramePr>
          <p:nvPr/>
        </p:nvGraphicFramePr>
        <p:xfrm>
          <a:off x="5567425" y="743853"/>
          <a:ext cx="6057999" cy="233118"/>
        </p:xfrm>
        <a:graphic>
          <a:graphicData uri="http://schemas.openxmlformats.org/drawingml/2006/table">
            <a:tbl>
              <a:tblPr firstRow="1" firstCol="1" bandRow="1"/>
              <a:tblGrid>
                <a:gridCol w="2018757">
                  <a:extLst>
                    <a:ext uri="{9D8B030D-6E8A-4147-A177-3AD203B41FA5}">
                      <a16:colId xmlns:a16="http://schemas.microsoft.com/office/drawing/2014/main" val="2237866779"/>
                    </a:ext>
                  </a:extLst>
                </a:gridCol>
                <a:gridCol w="2019621">
                  <a:extLst>
                    <a:ext uri="{9D8B030D-6E8A-4147-A177-3AD203B41FA5}">
                      <a16:colId xmlns:a16="http://schemas.microsoft.com/office/drawing/2014/main" val="763565185"/>
                    </a:ext>
                  </a:extLst>
                </a:gridCol>
                <a:gridCol w="2019621">
                  <a:extLst>
                    <a:ext uri="{9D8B030D-6E8A-4147-A177-3AD203B41FA5}">
                      <a16:colId xmlns:a16="http://schemas.microsoft.com/office/drawing/2014/main" val="1859126738"/>
                    </a:ext>
                  </a:extLst>
                </a:gridCol>
              </a:tblGrid>
              <a:tr h="233118">
                <a:tc>
                  <a:txBody>
                    <a:bodyPr/>
                    <a:lstStyle/>
                    <a:p>
                      <a:pPr marL="0" marR="0" algn="ctr">
                        <a:lnSpc>
                          <a:spcPct val="105000"/>
                        </a:lnSpc>
                        <a:spcBef>
                          <a:spcPts val="0"/>
                        </a:spcBef>
                        <a:spcAft>
                          <a:spcPts val="800"/>
                        </a:spcAft>
                      </a:pPr>
                      <a:r>
                        <a:rPr lang="en-US" sz="11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In Development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tx2"/>
                    </a:solidFill>
                  </a:tcPr>
                </a:tc>
                <a:tc>
                  <a:txBody>
                    <a:bodyPr/>
                    <a:lstStyle/>
                    <a:p>
                      <a:pPr marL="0" marR="0" algn="ctr">
                        <a:lnSpc>
                          <a:spcPct val="105000"/>
                        </a:lnSpc>
                        <a:spcBef>
                          <a:spcPts val="0"/>
                        </a:spcBef>
                        <a:spcAft>
                          <a:spcPts val="800"/>
                        </a:spcAft>
                      </a:pPr>
                      <a:r>
                        <a:rPr lang="en-US" sz="1100" dirty="0">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5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488540941"/>
                  </a:ext>
                </a:extLst>
              </a:tr>
            </a:tbl>
          </a:graphicData>
        </a:graphic>
      </p:graphicFrame>
      <p:graphicFrame>
        <p:nvGraphicFramePr>
          <p:cNvPr id="44" name="Table 43">
            <a:extLst>
              <a:ext uri="{FF2B5EF4-FFF2-40B4-BE49-F238E27FC236}">
                <a16:creationId xmlns:a16="http://schemas.microsoft.com/office/drawing/2014/main" id="{38FB0C43-5867-4893-95B7-AE875C0F8CAD}"/>
              </a:ext>
            </a:extLst>
          </p:cNvPr>
          <p:cNvGraphicFramePr>
            <a:graphicFrameLocks noGrp="1"/>
          </p:cNvGraphicFramePr>
          <p:nvPr/>
        </p:nvGraphicFramePr>
        <p:xfrm>
          <a:off x="5575262" y="3171346"/>
          <a:ext cx="6057998" cy="935480"/>
        </p:xfrm>
        <a:graphic>
          <a:graphicData uri="http://schemas.openxmlformats.org/drawingml/2006/table">
            <a:tbl>
              <a:tblPr firstRow="1" bandRow="1">
                <a:tableStyleId>{D7AC3CCA-C797-4891-BE02-D94E43425B78}</a:tableStyleId>
              </a:tblPr>
              <a:tblGrid>
                <a:gridCol w="6057998">
                  <a:extLst>
                    <a:ext uri="{9D8B030D-6E8A-4147-A177-3AD203B41FA5}">
                      <a16:colId xmlns:a16="http://schemas.microsoft.com/office/drawing/2014/main" val="502550536"/>
                    </a:ext>
                  </a:extLst>
                </a:gridCol>
              </a:tblGrid>
              <a:tr h="28799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a:latin typeface="Segoe UI Semilight" panose="020B0402040204020203" pitchFamily="34" charset="0"/>
                          <a:ea typeface="Calibri" panose="020F0502020204030204" pitchFamily="34" charset="0"/>
                          <a:cs typeface="Segoe UI Semilight" panose="020B0402040204020203" pitchFamily="34" charset="0"/>
                        </a:rPr>
                        <a:t>Service Fabric on Windows Server and Linux</a:t>
                      </a:r>
                      <a:endParaRPr lang="en-US" sz="1200" b="0">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3770569332"/>
                  </a:ext>
                </a:extLst>
              </a:tr>
              <a:tr h="32374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a:latin typeface="Segoe UI Semilight" panose="020B0402040204020203" pitchFamily="34" charset="0"/>
                          <a:ea typeface="Calibri" panose="020F0502020204030204" pitchFamily="34" charset="0"/>
                          <a:cs typeface="Segoe UI Semilight" panose="020B0402040204020203" pitchFamily="34" charset="0"/>
                        </a:rPr>
                        <a:t>Support for Containers on Windows Server and Linux</a:t>
                      </a:r>
                      <a:endParaRPr lang="en-US" sz="1200" b="0">
                        <a:latin typeface="Segoe UI Semilight" panose="020B0402040204020203" pitchFamily="34" charset="0"/>
                        <a:cs typeface="Segoe UI Semilight" panose="020B0402040204020203" pitchFamily="34" charset="0"/>
                      </a:endParaRPr>
                    </a:p>
                  </a:txBody>
                  <a:tcPr marL="93260" marR="93260" marT="46630" marB="46630" anchor="ctr">
                    <a:solidFill>
                      <a:schemeClr val="tx1">
                        <a:lumMod val="20000"/>
                        <a:lumOff val="80000"/>
                      </a:schemeClr>
                    </a:solidFill>
                  </a:tcPr>
                </a:tc>
                <a:extLst>
                  <a:ext uri="{0D108BD9-81ED-4DB2-BD59-A6C34878D82A}">
                    <a16:rowId xmlns:a16="http://schemas.microsoft.com/office/drawing/2014/main" val="2042749491"/>
                  </a:ext>
                </a:extLst>
              </a:tr>
              <a:tr h="323741">
                <a:tc>
                  <a:txBody>
                    <a:bodyPr/>
                    <a:lstStyle/>
                    <a:p>
                      <a:pPr defTabSz="914225"/>
                      <a:r>
                        <a:rPr lang="en-US" sz="1200" b="0" dirty="0">
                          <a:latin typeface="Segoe UI Semilight" panose="020B0402040204020203" pitchFamily="34" charset="0"/>
                          <a:ea typeface="Calibri" panose="020F0502020204030204" pitchFamily="34" charset="0"/>
                          <a:cs typeface="Segoe UI Semilight" panose="020B0402040204020203" pitchFamily="34" charset="0"/>
                        </a:rPr>
                        <a:t>Azure Storage API version 2017-04-17 </a:t>
                      </a:r>
                      <a:endParaRPr lang="en-US" sz="1200" b="0" dirty="0">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4023067027"/>
                  </a:ext>
                </a:extLst>
              </a:tr>
            </a:tbl>
          </a:graphicData>
        </a:graphic>
      </p:graphicFrame>
      <p:graphicFrame>
        <p:nvGraphicFramePr>
          <p:cNvPr id="45" name="Table 44">
            <a:extLst>
              <a:ext uri="{FF2B5EF4-FFF2-40B4-BE49-F238E27FC236}">
                <a16:creationId xmlns:a16="http://schemas.microsoft.com/office/drawing/2014/main" id="{DD9ACCA9-BB5D-41BC-96FD-5AD1BA019318}"/>
              </a:ext>
            </a:extLst>
          </p:cNvPr>
          <p:cNvGraphicFramePr>
            <a:graphicFrameLocks noGrp="1"/>
          </p:cNvGraphicFramePr>
          <p:nvPr/>
        </p:nvGraphicFramePr>
        <p:xfrm>
          <a:off x="5567425" y="973671"/>
          <a:ext cx="6057999" cy="1458407"/>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502550536"/>
                    </a:ext>
                  </a:extLst>
                </a:gridCol>
              </a:tblGrid>
              <a:tr h="323741">
                <a:tc>
                  <a:txBody>
                    <a:bodyPr/>
                    <a:lstStyle/>
                    <a:p>
                      <a:pPr defTabSz="914225"/>
                      <a:r>
                        <a:rPr lang="en-US" sz="1200" b="0" dirty="0">
                          <a:latin typeface="Segoe UI Semilight" panose="020B0402040204020203" pitchFamily="34" charset="0"/>
                          <a:ea typeface="Calibri" panose="020F0502020204030204" pitchFamily="34" charset="0"/>
                          <a:cs typeface="Segoe UI Semilight" panose="020B0402040204020203" pitchFamily="34" charset="0"/>
                        </a:rPr>
                        <a:t>Azure Container Service (AKS) on Azure Stack Hub</a:t>
                      </a:r>
                    </a:p>
                  </a:txBody>
                  <a:tcPr marL="93260" marR="93260" marT="46630" marB="46630" anchor="ctr"/>
                </a:tc>
                <a:extLst>
                  <a:ext uri="{0D108BD9-81ED-4DB2-BD59-A6C34878D82A}">
                    <a16:rowId xmlns:a16="http://schemas.microsoft.com/office/drawing/2014/main" val="4023067027"/>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dirty="0">
                          <a:latin typeface="Segoe UI Semilight" panose="020B0402040204020203" pitchFamily="34" charset="0"/>
                          <a:ea typeface="Calibri" panose="020F0502020204030204" pitchFamily="34" charset="0"/>
                          <a:cs typeface="Segoe UI Semilight" panose="020B0402040204020203" pitchFamily="34" charset="0"/>
                        </a:rPr>
                        <a:t>Managed Disks in Azure Stack Hub</a:t>
                      </a:r>
                    </a:p>
                  </a:txBody>
                  <a:tcPr marL="93260" marR="93260" marT="46630" marB="46630" anchor="ctr"/>
                </a:tc>
                <a:extLst>
                  <a:ext uri="{0D108BD9-81ED-4DB2-BD59-A6C34878D82A}">
                    <a16:rowId xmlns:a16="http://schemas.microsoft.com/office/drawing/2014/main" val="2527665557"/>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a:latin typeface="Segoe UI Semilight" panose="020B0402040204020203" pitchFamily="34" charset="0"/>
                          <a:cs typeface="Segoe UI Semilight" panose="020B0402040204020203" pitchFamily="34" charset="0"/>
                        </a:rPr>
                        <a:t>Expanded support for VPN Gateway interoperability</a:t>
                      </a:r>
                    </a:p>
                  </a:txBody>
                  <a:tcPr marL="93260" marR="93260" marT="46630" marB="46630" anchor="ctr"/>
                </a:tc>
                <a:extLst>
                  <a:ext uri="{0D108BD9-81ED-4DB2-BD59-A6C34878D82A}">
                    <a16:rowId xmlns:a16="http://schemas.microsoft.com/office/drawing/2014/main" val="1361755466"/>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dirty="0">
                          <a:latin typeface="Segoe UI Semilight" panose="020B0402040204020203" pitchFamily="34" charset="0"/>
                          <a:cs typeface="Segoe UI Semilight" panose="020B0402040204020203" pitchFamily="34" charset="0"/>
                        </a:rPr>
                        <a:t>IoT Hub</a:t>
                      </a:r>
                    </a:p>
                  </a:txBody>
                  <a:tcPr marL="93260" marR="93260" marT="46630" marB="46630" anchor="ctr">
                    <a:solidFill>
                      <a:schemeClr val="tx1">
                        <a:lumMod val="20000"/>
                        <a:lumOff val="80000"/>
                      </a:schemeClr>
                    </a:solidFill>
                  </a:tcPr>
                </a:tc>
                <a:extLst>
                  <a:ext uri="{0D108BD9-81ED-4DB2-BD59-A6C34878D82A}">
                    <a16:rowId xmlns:a16="http://schemas.microsoft.com/office/drawing/2014/main" val="710846850"/>
                  </a:ext>
                </a:extLst>
              </a:tr>
            </a:tbl>
          </a:graphicData>
        </a:graphic>
      </p:graphicFrame>
      <p:graphicFrame>
        <p:nvGraphicFramePr>
          <p:cNvPr id="46" name="Table 45">
            <a:extLst>
              <a:ext uri="{FF2B5EF4-FFF2-40B4-BE49-F238E27FC236}">
                <a16:creationId xmlns:a16="http://schemas.microsoft.com/office/drawing/2014/main" id="{AF269117-84DE-44D5-9C55-B785CFCA810A}"/>
              </a:ext>
            </a:extLst>
          </p:cNvPr>
          <p:cNvGraphicFramePr>
            <a:graphicFrameLocks noGrp="1"/>
          </p:cNvGraphicFramePr>
          <p:nvPr/>
        </p:nvGraphicFramePr>
        <p:xfrm>
          <a:off x="5575262" y="5164325"/>
          <a:ext cx="6057999" cy="756444"/>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3537941271"/>
                    </a:ext>
                  </a:extLst>
                </a:gridCol>
              </a:tblGrid>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a:latin typeface="Segoe UI Semilight" panose="020B0402040204020203" pitchFamily="34" charset="0"/>
                          <a:ea typeface="Calibri" panose="020F0502020204030204" pitchFamily="34" charset="0"/>
                          <a:cs typeface="Segoe UI Semilight" panose="020B0402040204020203" pitchFamily="34" charset="0"/>
                        </a:rPr>
                        <a:t>Support for templated Kubernetes deployments</a:t>
                      </a:r>
                      <a:endParaRPr lang="en-US" sz="1200" b="0">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3139486322"/>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dirty="0">
                          <a:latin typeface="Segoe UI Semilight" panose="020B0402040204020203" pitchFamily="34" charset="0"/>
                          <a:cs typeface="Segoe UI Semilight" panose="020B0402040204020203" pitchFamily="34" charset="0"/>
                        </a:rPr>
                        <a:t>Support for templated Service Fabric cluster deployments</a:t>
                      </a:r>
                    </a:p>
                  </a:txBody>
                  <a:tcPr marL="93260" marR="93260" marT="46630" marB="46630" anchor="ctr">
                    <a:solidFill>
                      <a:schemeClr val="tx1">
                        <a:lumMod val="20000"/>
                        <a:lumOff val="80000"/>
                      </a:schemeClr>
                    </a:solidFill>
                  </a:tcPr>
                </a:tc>
                <a:extLst>
                  <a:ext uri="{0D108BD9-81ED-4DB2-BD59-A6C34878D82A}">
                    <a16:rowId xmlns:a16="http://schemas.microsoft.com/office/drawing/2014/main" val="1397353783"/>
                  </a:ext>
                </a:extLst>
              </a:tr>
            </a:tbl>
          </a:graphicData>
        </a:graphic>
      </p:graphicFrame>
      <p:graphicFrame>
        <p:nvGraphicFramePr>
          <p:cNvPr id="47" name="Table 46">
            <a:extLst>
              <a:ext uri="{FF2B5EF4-FFF2-40B4-BE49-F238E27FC236}">
                <a16:creationId xmlns:a16="http://schemas.microsoft.com/office/drawing/2014/main" id="{758544A4-64A8-42E8-A5CF-FDBACAFF4A5E}"/>
              </a:ext>
            </a:extLst>
          </p:cNvPr>
          <p:cNvGraphicFramePr>
            <a:graphicFrameLocks noGrp="1"/>
          </p:cNvGraphicFramePr>
          <p:nvPr/>
        </p:nvGraphicFramePr>
        <p:xfrm>
          <a:off x="5575264" y="4933556"/>
          <a:ext cx="6057996" cy="233118"/>
        </p:xfrm>
        <a:graphic>
          <a:graphicData uri="http://schemas.openxmlformats.org/drawingml/2006/table">
            <a:tbl>
              <a:tblPr firstRow="1" firstCol="1" bandRow="1"/>
              <a:tblGrid>
                <a:gridCol w="2019044">
                  <a:extLst>
                    <a:ext uri="{9D8B030D-6E8A-4147-A177-3AD203B41FA5}">
                      <a16:colId xmlns:a16="http://schemas.microsoft.com/office/drawing/2014/main" val="115799787"/>
                    </a:ext>
                  </a:extLst>
                </a:gridCol>
                <a:gridCol w="2019908">
                  <a:extLst>
                    <a:ext uri="{9D8B030D-6E8A-4147-A177-3AD203B41FA5}">
                      <a16:colId xmlns:a16="http://schemas.microsoft.com/office/drawing/2014/main" val="4261794990"/>
                    </a:ext>
                  </a:extLst>
                </a:gridCol>
                <a:gridCol w="2019044">
                  <a:extLst>
                    <a:ext uri="{9D8B030D-6E8A-4147-A177-3AD203B41FA5}">
                      <a16:colId xmlns:a16="http://schemas.microsoft.com/office/drawing/2014/main" val="1840559699"/>
                    </a:ext>
                  </a:extLst>
                </a:gridCol>
              </a:tblGrid>
              <a:tr h="233118">
                <a:tc>
                  <a:txBody>
                    <a:bodyPr/>
                    <a:lstStyle/>
                    <a:p>
                      <a:pPr marL="0" marR="0" algn="ctr">
                        <a:lnSpc>
                          <a:spcPct val="105000"/>
                        </a:lnSpc>
                        <a:spcBef>
                          <a:spcPts val="0"/>
                        </a:spcBef>
                        <a:spcAft>
                          <a:spcPts val="800"/>
                        </a:spcAft>
                      </a:pPr>
                      <a:r>
                        <a:rPr lang="en-US" sz="12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Now In Preview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accent1"/>
                    </a:solidFill>
                  </a:tcPr>
                </a:tc>
                <a:tc>
                  <a:txBody>
                    <a:bodyPr/>
                    <a:lstStyle/>
                    <a:p>
                      <a:pPr marL="0" marR="0" algn="ctr">
                        <a:lnSpc>
                          <a:spcPct val="105000"/>
                        </a:lnSpc>
                        <a:spcBef>
                          <a:spcPts val="0"/>
                        </a:spcBef>
                        <a:spcAft>
                          <a:spcPts val="800"/>
                        </a:spcAft>
                      </a:pPr>
                      <a:r>
                        <a:rPr lang="en-US" sz="1100"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5000"/>
                        </a:lnSpc>
                        <a:spcBef>
                          <a:spcPts val="0"/>
                        </a:spcBef>
                        <a:spcAft>
                          <a:spcPts val="800"/>
                        </a:spcAft>
                      </a:pP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892944727"/>
                  </a:ext>
                </a:extLst>
              </a:tr>
            </a:tbl>
          </a:graphicData>
        </a:graphic>
      </p:graphicFrame>
      <p:sp>
        <p:nvSpPr>
          <p:cNvPr id="3" name="Rectangle 2">
            <a:extLst>
              <a:ext uri="{FF2B5EF4-FFF2-40B4-BE49-F238E27FC236}">
                <a16:creationId xmlns:a16="http://schemas.microsoft.com/office/drawing/2014/main" id="{021A51E5-BA80-44D0-88C2-1D68F85F0BC8}"/>
              </a:ext>
            </a:extLst>
          </p:cNvPr>
          <p:cNvSpPr/>
          <p:nvPr/>
        </p:nvSpPr>
        <p:spPr>
          <a:xfrm>
            <a:off x="5567384" y="4148194"/>
            <a:ext cx="3292120" cy="280718"/>
          </a:xfrm>
          <a:prstGeom prst="rect">
            <a:avLst/>
          </a:prstGeom>
        </p:spPr>
        <p:txBody>
          <a:bodyPr wrap="none">
            <a:spAutoFit/>
          </a:bodyPr>
          <a:lstStyle/>
          <a:p>
            <a:pPr defTabSz="932563">
              <a:defRPr/>
            </a:pPr>
            <a:r>
              <a:rPr lang="en-US" sz="1224" dirty="0">
                <a:solidFill>
                  <a:srgbClr val="505050"/>
                </a:solidFill>
                <a:latin typeface="Segoe UI Semilight" panose="020B0402040204020203" pitchFamily="34" charset="0"/>
                <a:cs typeface="Segoe UI Semilight" panose="020B0402040204020203" pitchFamily="34" charset="0"/>
              </a:rPr>
              <a:t>Av2 and F VM size families in Azure Stack Hub</a:t>
            </a:r>
          </a:p>
        </p:txBody>
      </p:sp>
    </p:spTree>
    <p:extLst>
      <p:ext uri="{BB962C8B-B14F-4D97-AF65-F5344CB8AC3E}">
        <p14:creationId xmlns:p14="http://schemas.microsoft.com/office/powerpoint/2010/main" val="95052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71A03BF-A29E-4632-9D7E-46B4D5616D24}"/>
              </a:ext>
            </a:extLst>
          </p:cNvPr>
          <p:cNvSpPr/>
          <p:nvPr/>
        </p:nvSpPr>
        <p:spPr bwMode="auto">
          <a:xfrm>
            <a:off x="1765" y="-9254"/>
            <a:ext cx="4852150" cy="700328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18B9630-BD07-44CF-A69B-169D03C3AA11}"/>
              </a:ext>
            </a:extLst>
          </p:cNvPr>
          <p:cNvSpPr/>
          <p:nvPr/>
        </p:nvSpPr>
        <p:spPr bwMode="auto">
          <a:xfrm>
            <a:off x="1763" y="3545352"/>
            <a:ext cx="4852150" cy="531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 Placeholder 2">
            <a:extLst>
              <a:ext uri="{FF2B5EF4-FFF2-40B4-BE49-F238E27FC236}">
                <a16:creationId xmlns:a16="http://schemas.microsoft.com/office/drawing/2014/main" id="{4B9AD7BC-2F2F-4101-B1E3-E6202172A519}"/>
              </a:ext>
            </a:extLst>
          </p:cNvPr>
          <p:cNvSpPr txBox="1">
            <a:spLocks/>
          </p:cNvSpPr>
          <p:nvPr/>
        </p:nvSpPr>
        <p:spPr>
          <a:xfrm>
            <a:off x="338491" y="2046523"/>
            <a:ext cx="3854953" cy="41429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fontAlgn="base">
              <a:buNone/>
              <a:defRPr/>
            </a:pPr>
            <a:r>
              <a:rPr lang="en-US" sz="1632" dirty="0">
                <a:solidFill>
                  <a:srgbClr val="EAEAEA"/>
                </a:solidFill>
                <a:latin typeface="Segoe UI "/>
                <a:cs typeface="Segoe UI Semibold" panose="020B0702040204020203" pitchFamily="34" charset="0"/>
              </a:rPr>
              <a:t>Azure capabilities on Azure Stack Hub  </a:t>
            </a:r>
            <a:endParaRPr lang="en-US" sz="1428" dirty="0">
              <a:solidFill>
                <a:srgbClr val="EAEAEA"/>
              </a:solidFill>
              <a:latin typeface="Segoe UI "/>
              <a:cs typeface="Segoe UI Semibold" panose="020B0702040204020203" pitchFamily="34" charset="0"/>
            </a:endParaRPr>
          </a:p>
          <a:p>
            <a:pPr marL="0" indent="0" defTabSz="932384">
              <a:buNone/>
              <a:defRPr/>
            </a:pPr>
            <a:endParaRPr lang="en-US" sz="1632" dirty="0">
              <a:solidFill>
                <a:srgbClr val="EAEAEA"/>
              </a:solidFill>
              <a:latin typeface="Segoe UI Light"/>
            </a:endParaRPr>
          </a:p>
        </p:txBody>
      </p:sp>
      <p:sp>
        <p:nvSpPr>
          <p:cNvPr id="28" name="Title 4">
            <a:extLst>
              <a:ext uri="{FF2B5EF4-FFF2-40B4-BE49-F238E27FC236}">
                <a16:creationId xmlns:a16="http://schemas.microsoft.com/office/drawing/2014/main" id="{80F391F6-E181-43AE-A5D8-C7985D7B2C6A}"/>
              </a:ext>
            </a:extLst>
          </p:cNvPr>
          <p:cNvSpPr txBox="1">
            <a:spLocks/>
          </p:cNvSpPr>
          <p:nvPr/>
        </p:nvSpPr>
        <p:spPr>
          <a:xfrm>
            <a:off x="338491" y="6087776"/>
            <a:ext cx="4325377" cy="91731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26">
              <a:defRPr/>
            </a:pPr>
            <a:r>
              <a:rPr lang="en-US" sz="3672" spc="-102">
                <a:gradFill>
                  <a:gsLst>
                    <a:gs pos="1250">
                      <a:srgbClr val="FFFFFF"/>
                    </a:gs>
                    <a:gs pos="100000">
                      <a:srgbClr val="FFFFFF"/>
                    </a:gs>
                  </a:gsLst>
                  <a:lin ang="5400000" scaled="0"/>
                </a:gradFill>
                <a:latin typeface="Segoe UI Semibold" panose="020B0702040204020203" pitchFamily="34" charset="0"/>
              </a:rPr>
              <a:t>Roadmap</a:t>
            </a:r>
          </a:p>
        </p:txBody>
      </p:sp>
      <p:sp>
        <p:nvSpPr>
          <p:cNvPr id="29" name="Rectangle 28">
            <a:extLst>
              <a:ext uri="{FF2B5EF4-FFF2-40B4-BE49-F238E27FC236}">
                <a16:creationId xmlns:a16="http://schemas.microsoft.com/office/drawing/2014/main" id="{3BF1F5D4-D4D2-4C0A-BFB1-D4205FC75CFC}"/>
              </a:ext>
            </a:extLst>
          </p:cNvPr>
          <p:cNvSpPr/>
          <p:nvPr/>
        </p:nvSpPr>
        <p:spPr>
          <a:xfrm>
            <a:off x="348144" y="3581962"/>
            <a:ext cx="4122667" cy="343492"/>
          </a:xfrm>
          <a:prstGeom prst="rect">
            <a:avLst/>
          </a:prstGeom>
        </p:spPr>
        <p:txBody>
          <a:bodyPr wrap="none">
            <a:spAutoFit/>
          </a:bodyPr>
          <a:lstStyle/>
          <a:p>
            <a:pPr defTabSz="932418">
              <a:defRPr/>
            </a:pPr>
            <a:r>
              <a:rPr lang="en-US" sz="1632" dirty="0">
                <a:solidFill>
                  <a:srgbClr val="353535">
                    <a:lumMod val="50000"/>
                  </a:srgbClr>
                </a:solidFill>
                <a:latin typeface="Segoe UI "/>
                <a:cs typeface="Segoe UI Semibold" panose="020B0702040204020203" pitchFamily="34" charset="0"/>
              </a:rPr>
              <a:t>Azure Stack Hub infrastructure capabilities </a:t>
            </a:r>
          </a:p>
        </p:txBody>
      </p:sp>
      <p:grpSp>
        <p:nvGrpSpPr>
          <p:cNvPr id="11" name="Group 10">
            <a:extLst>
              <a:ext uri="{FF2B5EF4-FFF2-40B4-BE49-F238E27FC236}">
                <a16:creationId xmlns:a16="http://schemas.microsoft.com/office/drawing/2014/main" id="{9DBA23EE-5B8D-41E1-BED0-A08C60A387ED}"/>
              </a:ext>
            </a:extLst>
          </p:cNvPr>
          <p:cNvGrpSpPr/>
          <p:nvPr/>
        </p:nvGrpSpPr>
        <p:grpSpPr>
          <a:xfrm>
            <a:off x="10384985" y="6424118"/>
            <a:ext cx="1840660" cy="343531"/>
            <a:chOff x="10181418" y="6298727"/>
            <a:chExt cx="1804732" cy="336826"/>
          </a:xfrm>
        </p:grpSpPr>
        <p:sp>
          <p:nvSpPr>
            <p:cNvPr id="12" name="Freeform 5">
              <a:hlinkClick r:id="" action="ppaction://hlinkshowjump?jump=previousslide"/>
              <a:extLst>
                <a:ext uri="{FF2B5EF4-FFF2-40B4-BE49-F238E27FC236}">
                  <a16:creationId xmlns:a16="http://schemas.microsoft.com/office/drawing/2014/main" id="{EA711B8A-0593-4350-B268-CE1A197DAF14}"/>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13" name="Freeform 5">
              <a:hlinkClick r:id="" action="ppaction://hlinkshowjump?jump=nextslide"/>
              <a:extLst>
                <a:ext uri="{FF2B5EF4-FFF2-40B4-BE49-F238E27FC236}">
                  <a16:creationId xmlns:a16="http://schemas.microsoft.com/office/drawing/2014/main" id="{1BAAB3F9-4A3E-443C-89E4-247E775464D1}"/>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nvGrpSpPr>
            <p:cNvPr id="14" name="Group 13">
              <a:extLst>
                <a:ext uri="{FF2B5EF4-FFF2-40B4-BE49-F238E27FC236}">
                  <a16:creationId xmlns:a16="http://schemas.microsoft.com/office/drawing/2014/main" id="{5A4A09FB-761C-4DD3-B9BD-944EE37C584F}"/>
                </a:ext>
              </a:extLst>
            </p:cNvPr>
            <p:cNvGrpSpPr/>
            <p:nvPr/>
          </p:nvGrpSpPr>
          <p:grpSpPr>
            <a:xfrm>
              <a:off x="11160022" y="6298727"/>
              <a:ext cx="336826" cy="336826"/>
              <a:chOff x="9003250" y="423863"/>
              <a:chExt cx="336826" cy="336826"/>
            </a:xfrm>
          </p:grpSpPr>
          <p:grpSp>
            <p:nvGrpSpPr>
              <p:cNvPr id="36" name="Group 14">
                <a:extLst>
                  <a:ext uri="{FF2B5EF4-FFF2-40B4-BE49-F238E27FC236}">
                    <a16:creationId xmlns:a16="http://schemas.microsoft.com/office/drawing/2014/main" id="{7AAA7FAA-FDB3-4A06-9128-13C2A7CEF135}"/>
                  </a:ext>
                </a:extLst>
              </p:cNvPr>
              <p:cNvGrpSpPr>
                <a:grpSpLocks noChangeAspect="1"/>
              </p:cNvGrpSpPr>
              <p:nvPr userDrawn="1"/>
            </p:nvGrpSpPr>
            <p:grpSpPr bwMode="auto">
              <a:xfrm>
                <a:off x="9057081" y="495300"/>
                <a:ext cx="229164" cy="179665"/>
                <a:chOff x="1201" y="104"/>
                <a:chExt cx="5278" cy="4138"/>
              </a:xfrm>
            </p:grpSpPr>
            <p:sp>
              <p:nvSpPr>
                <p:cNvPr id="38" name="Freeform 15">
                  <a:extLst>
                    <a:ext uri="{FF2B5EF4-FFF2-40B4-BE49-F238E27FC236}">
                      <a16:creationId xmlns:a16="http://schemas.microsoft.com/office/drawing/2014/main" id="{49A4940F-224C-41DA-A761-4CEB75EDAC7B}"/>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39" name="Freeform 16">
                  <a:extLst>
                    <a:ext uri="{FF2B5EF4-FFF2-40B4-BE49-F238E27FC236}">
                      <a16:creationId xmlns:a16="http://schemas.microsoft.com/office/drawing/2014/main" id="{119F57ED-DE48-4E8D-B324-02D389CD47B9}"/>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sp>
            <p:nvSpPr>
              <p:cNvPr id="37" name="Oval 36">
                <a:hlinkClick r:id="" action="ppaction://noaction"/>
                <a:extLst>
                  <a:ext uri="{FF2B5EF4-FFF2-40B4-BE49-F238E27FC236}">
                    <a16:creationId xmlns:a16="http://schemas.microsoft.com/office/drawing/2014/main" id="{6384DA5C-C774-4091-A0C9-47B9E41DAD4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err="1">
                  <a:solidFill>
                    <a:srgbClr val="FFFFFF"/>
                  </a:solidFill>
                  <a:latin typeface="Segoe UI Semilight"/>
                </a:endParaRPr>
              </a:p>
            </p:txBody>
          </p:sp>
        </p:grpSp>
        <p:grpSp>
          <p:nvGrpSpPr>
            <p:cNvPr id="16" name="Group 15">
              <a:extLst>
                <a:ext uri="{FF2B5EF4-FFF2-40B4-BE49-F238E27FC236}">
                  <a16:creationId xmlns:a16="http://schemas.microsoft.com/office/drawing/2014/main" id="{48541472-D1F0-41A9-A9EE-16270C88BC10}"/>
                </a:ext>
              </a:extLst>
            </p:cNvPr>
            <p:cNvGrpSpPr/>
            <p:nvPr/>
          </p:nvGrpSpPr>
          <p:grpSpPr>
            <a:xfrm>
              <a:off x="10181418" y="6298727"/>
              <a:ext cx="336826" cy="336826"/>
              <a:chOff x="10151852" y="440684"/>
              <a:chExt cx="336826" cy="336826"/>
            </a:xfrm>
          </p:grpSpPr>
          <p:grpSp>
            <p:nvGrpSpPr>
              <p:cNvPr id="17" name="Group 16">
                <a:extLst>
                  <a:ext uri="{FF2B5EF4-FFF2-40B4-BE49-F238E27FC236}">
                    <a16:creationId xmlns:a16="http://schemas.microsoft.com/office/drawing/2014/main" id="{462C66AD-53EF-4143-8419-51F5CD3EFB32}"/>
                  </a:ext>
                </a:extLst>
              </p:cNvPr>
              <p:cNvGrpSpPr/>
              <p:nvPr/>
            </p:nvGrpSpPr>
            <p:grpSpPr>
              <a:xfrm>
                <a:off x="10151853" y="609097"/>
                <a:ext cx="336825" cy="0"/>
                <a:chOff x="10151852" y="593763"/>
                <a:chExt cx="336825" cy="0"/>
              </a:xfrm>
            </p:grpSpPr>
            <p:cxnSp>
              <p:nvCxnSpPr>
                <p:cNvPr id="34" name="Straight Connector 33">
                  <a:extLst>
                    <a:ext uri="{FF2B5EF4-FFF2-40B4-BE49-F238E27FC236}">
                      <a16:creationId xmlns:a16="http://schemas.microsoft.com/office/drawing/2014/main" id="{CA1EDC2F-08B8-43A8-B4B8-F86DD4A27250}"/>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 name="Straight Connector 34">
                  <a:extLst>
                    <a:ext uri="{FF2B5EF4-FFF2-40B4-BE49-F238E27FC236}">
                      <a16:creationId xmlns:a16="http://schemas.microsoft.com/office/drawing/2014/main" id="{D124293B-27C4-4794-B130-F35AC5B60D29}"/>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8" name="Group 17">
                <a:extLst>
                  <a:ext uri="{FF2B5EF4-FFF2-40B4-BE49-F238E27FC236}">
                    <a16:creationId xmlns:a16="http://schemas.microsoft.com/office/drawing/2014/main" id="{32F23846-3D07-48E8-A8D8-AB6432F58FC0}"/>
                  </a:ext>
                </a:extLst>
              </p:cNvPr>
              <p:cNvGrpSpPr/>
              <p:nvPr/>
            </p:nvGrpSpPr>
            <p:grpSpPr>
              <a:xfrm>
                <a:off x="10321269" y="440684"/>
                <a:ext cx="0" cy="336826"/>
                <a:chOff x="10320265" y="423863"/>
                <a:chExt cx="0" cy="336826"/>
              </a:xfrm>
            </p:grpSpPr>
            <p:cxnSp>
              <p:nvCxnSpPr>
                <p:cNvPr id="31" name="Straight Connector 30">
                  <a:extLst>
                    <a:ext uri="{FF2B5EF4-FFF2-40B4-BE49-F238E27FC236}">
                      <a16:creationId xmlns:a16="http://schemas.microsoft.com/office/drawing/2014/main" id="{7B6C291C-B85F-43B0-910C-B66608A2CF18}"/>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 name="Straight Connector 31">
                  <a:extLst>
                    <a:ext uri="{FF2B5EF4-FFF2-40B4-BE49-F238E27FC236}">
                      <a16:creationId xmlns:a16="http://schemas.microsoft.com/office/drawing/2014/main" id="{1886337C-40CE-48D0-8694-F8BA2EE0219D}"/>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 name="Straight Connector 32">
                  <a:extLst>
                    <a:ext uri="{FF2B5EF4-FFF2-40B4-BE49-F238E27FC236}">
                      <a16:creationId xmlns:a16="http://schemas.microsoft.com/office/drawing/2014/main" id="{FEA2B57B-DD50-45EF-98D5-E28A89EF9625}"/>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9" name="Group 18">
                <a:extLst>
                  <a:ext uri="{FF2B5EF4-FFF2-40B4-BE49-F238E27FC236}">
                    <a16:creationId xmlns:a16="http://schemas.microsoft.com/office/drawing/2014/main" id="{91C63074-FC71-4E6A-86BD-56C53D52A31A}"/>
                  </a:ext>
                </a:extLst>
              </p:cNvPr>
              <p:cNvGrpSpPr/>
              <p:nvPr/>
            </p:nvGrpSpPr>
            <p:grpSpPr>
              <a:xfrm rot="18900000">
                <a:off x="10158623" y="592084"/>
                <a:ext cx="323006" cy="34301"/>
                <a:chOff x="10158567" y="631983"/>
                <a:chExt cx="323006" cy="34301"/>
              </a:xfrm>
            </p:grpSpPr>
            <p:cxnSp>
              <p:nvCxnSpPr>
                <p:cNvPr id="27" name="Straight Connector 26">
                  <a:extLst>
                    <a:ext uri="{FF2B5EF4-FFF2-40B4-BE49-F238E27FC236}">
                      <a16:creationId xmlns:a16="http://schemas.microsoft.com/office/drawing/2014/main" id="{80B7EF4C-0E63-48CB-91BF-FDB566E95C44}"/>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0" name="Straight Connector 29">
                  <a:extLst>
                    <a:ext uri="{FF2B5EF4-FFF2-40B4-BE49-F238E27FC236}">
                      <a16:creationId xmlns:a16="http://schemas.microsoft.com/office/drawing/2014/main" id="{67C86CBB-2BAD-49AE-BDDB-21DC4C6C147D}"/>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1" name="Group 20">
                <a:extLst>
                  <a:ext uri="{FF2B5EF4-FFF2-40B4-BE49-F238E27FC236}">
                    <a16:creationId xmlns:a16="http://schemas.microsoft.com/office/drawing/2014/main" id="{A3313770-7AFD-4B93-8C5B-F40FD4E3910B}"/>
                  </a:ext>
                </a:extLst>
              </p:cNvPr>
              <p:cNvGrpSpPr/>
              <p:nvPr/>
            </p:nvGrpSpPr>
            <p:grpSpPr>
              <a:xfrm rot="2700000">
                <a:off x="10157934" y="587792"/>
                <a:ext cx="325375" cy="43317"/>
                <a:chOff x="10158080" y="627475"/>
                <a:chExt cx="325375" cy="43317"/>
              </a:xfrm>
            </p:grpSpPr>
            <p:cxnSp>
              <p:nvCxnSpPr>
                <p:cNvPr id="23" name="Straight Connector 22">
                  <a:extLst>
                    <a:ext uri="{FF2B5EF4-FFF2-40B4-BE49-F238E27FC236}">
                      <a16:creationId xmlns:a16="http://schemas.microsoft.com/office/drawing/2014/main" id="{4F87FA21-B3A5-43A5-9764-5F5670FBD236}"/>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D749288F-A220-4BEC-A488-D215EC0F8BED}"/>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A71E8FB0-5DA2-4FA4-B953-9DB87171E160}"/>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2" name="Oval 21">
                <a:hlinkClick r:id="" action="ppaction://noaction"/>
                <a:extLst>
                  <a:ext uri="{FF2B5EF4-FFF2-40B4-BE49-F238E27FC236}">
                    <a16:creationId xmlns:a16="http://schemas.microsoft.com/office/drawing/2014/main" id="{3BA9B0A4-BDA4-45C4-85B0-6065EBD75992}"/>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err="1">
                  <a:solidFill>
                    <a:srgbClr val="FFFFFF"/>
                  </a:solidFill>
                  <a:latin typeface="Segoe UI Semilight"/>
                </a:endParaRPr>
              </a:p>
            </p:txBody>
          </p:sp>
        </p:grpSp>
      </p:grpSp>
      <p:graphicFrame>
        <p:nvGraphicFramePr>
          <p:cNvPr id="40" name="Table 39">
            <a:extLst>
              <a:ext uri="{FF2B5EF4-FFF2-40B4-BE49-F238E27FC236}">
                <a16:creationId xmlns:a16="http://schemas.microsoft.com/office/drawing/2014/main" id="{D71E46EF-CB6D-4C41-BA92-EFF89616FF5A}"/>
              </a:ext>
            </a:extLst>
          </p:cNvPr>
          <p:cNvGraphicFramePr>
            <a:graphicFrameLocks noGrp="1"/>
          </p:cNvGraphicFramePr>
          <p:nvPr/>
        </p:nvGraphicFramePr>
        <p:xfrm>
          <a:off x="5520414" y="206210"/>
          <a:ext cx="6057999" cy="233118"/>
        </p:xfrm>
        <a:graphic>
          <a:graphicData uri="http://schemas.openxmlformats.org/drawingml/2006/table">
            <a:tbl>
              <a:tblPr firstRow="1" firstCol="1" bandRow="1"/>
              <a:tblGrid>
                <a:gridCol w="2018757">
                  <a:extLst>
                    <a:ext uri="{9D8B030D-6E8A-4147-A177-3AD203B41FA5}">
                      <a16:colId xmlns:a16="http://schemas.microsoft.com/office/drawing/2014/main" val="2861068606"/>
                    </a:ext>
                  </a:extLst>
                </a:gridCol>
                <a:gridCol w="2019621">
                  <a:extLst>
                    <a:ext uri="{9D8B030D-6E8A-4147-A177-3AD203B41FA5}">
                      <a16:colId xmlns:a16="http://schemas.microsoft.com/office/drawing/2014/main" val="2477071929"/>
                    </a:ext>
                  </a:extLst>
                </a:gridCol>
                <a:gridCol w="2019621">
                  <a:extLst>
                    <a:ext uri="{9D8B030D-6E8A-4147-A177-3AD203B41FA5}">
                      <a16:colId xmlns:a16="http://schemas.microsoft.com/office/drawing/2014/main" val="2330962515"/>
                    </a:ext>
                  </a:extLst>
                </a:gridCol>
              </a:tblGrid>
              <a:tr h="233118">
                <a:tc>
                  <a:txBody>
                    <a:bodyPr/>
                    <a:lstStyle/>
                    <a:p>
                      <a:pPr marL="0" marR="0" algn="ctr">
                        <a:lnSpc>
                          <a:spcPct val="107000"/>
                        </a:lnSpc>
                        <a:spcBef>
                          <a:spcPts val="0"/>
                        </a:spcBef>
                        <a:spcAft>
                          <a:spcPts val="0"/>
                        </a:spcAft>
                      </a:pPr>
                      <a:r>
                        <a:rPr lang="en-US" sz="11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In Development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tx2"/>
                    </a:solidFill>
                  </a:tcPr>
                </a:tc>
                <a:tc>
                  <a:txBody>
                    <a:bodyPr/>
                    <a:lstStyle/>
                    <a:p>
                      <a:pPr marL="0" marR="0" algn="ctr">
                        <a:lnSpc>
                          <a:spcPct val="107000"/>
                        </a:lnSpc>
                        <a:spcBef>
                          <a:spcPts val="0"/>
                        </a:spcBef>
                        <a:spcAft>
                          <a:spcPts val="0"/>
                        </a:spcAft>
                      </a:pPr>
                      <a:r>
                        <a:rPr lang="en-US" sz="1100" dirty="0">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746361091"/>
                  </a:ext>
                </a:extLst>
              </a:tr>
            </a:tbl>
          </a:graphicData>
        </a:graphic>
      </p:graphicFrame>
      <p:graphicFrame>
        <p:nvGraphicFramePr>
          <p:cNvPr id="41" name="Table 40">
            <a:extLst>
              <a:ext uri="{FF2B5EF4-FFF2-40B4-BE49-F238E27FC236}">
                <a16:creationId xmlns:a16="http://schemas.microsoft.com/office/drawing/2014/main" id="{9C629716-246F-467C-9E88-DFC6EADD8A9C}"/>
              </a:ext>
            </a:extLst>
          </p:cNvPr>
          <p:cNvGraphicFramePr>
            <a:graphicFrameLocks noGrp="1"/>
          </p:cNvGraphicFramePr>
          <p:nvPr/>
        </p:nvGraphicFramePr>
        <p:xfrm>
          <a:off x="5520414" y="4545756"/>
          <a:ext cx="6057996" cy="233118"/>
        </p:xfrm>
        <a:graphic>
          <a:graphicData uri="http://schemas.openxmlformats.org/drawingml/2006/table">
            <a:tbl>
              <a:tblPr firstRow="1" firstCol="1" bandRow="1"/>
              <a:tblGrid>
                <a:gridCol w="2019044">
                  <a:extLst>
                    <a:ext uri="{9D8B030D-6E8A-4147-A177-3AD203B41FA5}">
                      <a16:colId xmlns:a16="http://schemas.microsoft.com/office/drawing/2014/main" val="2251560852"/>
                    </a:ext>
                  </a:extLst>
                </a:gridCol>
                <a:gridCol w="2019908">
                  <a:extLst>
                    <a:ext uri="{9D8B030D-6E8A-4147-A177-3AD203B41FA5}">
                      <a16:colId xmlns:a16="http://schemas.microsoft.com/office/drawing/2014/main" val="2798629176"/>
                    </a:ext>
                  </a:extLst>
                </a:gridCol>
                <a:gridCol w="2019044">
                  <a:extLst>
                    <a:ext uri="{9D8B030D-6E8A-4147-A177-3AD203B41FA5}">
                      <a16:colId xmlns:a16="http://schemas.microsoft.com/office/drawing/2014/main" val="2300673222"/>
                    </a:ext>
                  </a:extLst>
                </a:gridCol>
              </a:tblGrid>
              <a:tr h="233118">
                <a:tc>
                  <a:txBody>
                    <a:bodyPr/>
                    <a:lstStyle/>
                    <a:p>
                      <a:pPr marL="0" marR="0" algn="ctr">
                        <a:lnSpc>
                          <a:spcPct val="105000"/>
                        </a:lnSpc>
                        <a:spcBef>
                          <a:spcPts val="0"/>
                        </a:spcBef>
                        <a:spcAft>
                          <a:spcPts val="800"/>
                        </a:spcAft>
                      </a:pPr>
                      <a:r>
                        <a:rPr lang="en-US" sz="12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Now available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accent1"/>
                    </a:solidFill>
                  </a:tcPr>
                </a:tc>
                <a:tc>
                  <a:txBody>
                    <a:bodyPr/>
                    <a:lstStyle/>
                    <a:p>
                      <a:pPr marL="0" marR="0" lvl="0" indent="0" algn="ctr" defTabSz="914367" rtl="0" eaLnBrk="1" fontAlgn="auto" latinLnBrk="0" hangingPunct="1">
                        <a:lnSpc>
                          <a:spcPct val="105000"/>
                        </a:lnSpc>
                        <a:spcBef>
                          <a:spcPts val="0"/>
                        </a:spcBef>
                        <a:spcAft>
                          <a:spcPts val="800"/>
                        </a:spcAft>
                        <a:buClrTx/>
                        <a:buSzTx/>
                        <a:buFontTx/>
                        <a:buNone/>
                        <a:tabLst/>
                        <a:defRPr/>
                      </a:pPr>
                      <a:r>
                        <a:rPr lang="en-US" sz="1100" dirty="0">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983261617"/>
                  </a:ext>
                </a:extLst>
              </a:tr>
            </a:tbl>
          </a:graphicData>
        </a:graphic>
      </p:graphicFrame>
      <p:graphicFrame>
        <p:nvGraphicFramePr>
          <p:cNvPr id="42" name="Table 41">
            <a:extLst>
              <a:ext uri="{FF2B5EF4-FFF2-40B4-BE49-F238E27FC236}">
                <a16:creationId xmlns:a16="http://schemas.microsoft.com/office/drawing/2014/main" id="{477ED140-8433-47F6-AEEE-6589B342918F}"/>
              </a:ext>
            </a:extLst>
          </p:cNvPr>
          <p:cNvGraphicFramePr>
            <a:graphicFrameLocks noGrp="1"/>
          </p:cNvGraphicFramePr>
          <p:nvPr/>
        </p:nvGraphicFramePr>
        <p:xfrm>
          <a:off x="5520413" y="442233"/>
          <a:ext cx="6057999" cy="3564296"/>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4001262706"/>
                    </a:ext>
                  </a:extLst>
                </a:gridCol>
              </a:tblGrid>
              <a:tr h="323741">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integrated systems with 16 node scale units</a:t>
                      </a:r>
                    </a:p>
                  </a:txBody>
                  <a:tcPr marL="93260" marR="93260" marT="46630" marB="46630" anchor="ctr">
                    <a:solidFill>
                      <a:schemeClr val="bg1">
                        <a:lumMod val="95000"/>
                      </a:schemeClr>
                    </a:solidFill>
                  </a:tcPr>
                </a:tc>
                <a:extLst>
                  <a:ext uri="{0D108BD9-81ED-4DB2-BD59-A6C34878D82A}">
                    <a16:rowId xmlns:a16="http://schemas.microsoft.com/office/drawing/2014/main" val="2920164188"/>
                  </a:ext>
                </a:extLst>
              </a:tr>
              <a:tr h="323741">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cs typeface="Segoe UI Semilight"/>
                        </a:rPr>
                        <a:t>Ability to incrementally add capacity to Azure Stack Hub</a:t>
                      </a:r>
                    </a:p>
                  </a:txBody>
                  <a:tcPr marL="93260" marR="93260" marT="46630" marB="46630" anchor="ctr">
                    <a:solidFill>
                      <a:schemeClr val="bg2">
                        <a:lumMod val="90000"/>
                      </a:schemeClr>
                    </a:solidFill>
                  </a:tcPr>
                </a:tc>
                <a:extLst>
                  <a:ext uri="{0D108BD9-81ED-4DB2-BD59-A6C34878D82A}">
                    <a16:rowId xmlns:a16="http://schemas.microsoft.com/office/drawing/2014/main" val="3275267680"/>
                  </a:ext>
                </a:extLst>
              </a:tr>
              <a:tr h="323741">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integrated systems support for multiple scale units</a:t>
                      </a:r>
                    </a:p>
                  </a:txBody>
                  <a:tcPr marL="93260" marR="93260" marT="46630" marB="46630" anchor="ctr">
                    <a:solidFill>
                      <a:schemeClr val="bg1">
                        <a:lumMod val="95000"/>
                      </a:schemeClr>
                    </a:solidFill>
                  </a:tcPr>
                </a:tc>
                <a:extLst>
                  <a:ext uri="{0D108BD9-81ED-4DB2-BD59-A6C34878D82A}">
                    <a16:rowId xmlns:a16="http://schemas.microsoft.com/office/drawing/2014/main" val="2653822775"/>
                  </a:ext>
                </a:extLst>
              </a:tr>
              <a:tr h="323741">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ea typeface="+mn-ea"/>
                          <a:cs typeface="Segoe UI Semilight"/>
                        </a:rPr>
                        <a:t>Azure Stack Hub security - Drift Detection</a:t>
                      </a:r>
                    </a:p>
                  </a:txBody>
                  <a:tcPr marL="93260" marR="93260" marT="46630" marB="46630" anchor="ctr"/>
                </a:tc>
                <a:extLst>
                  <a:ext uri="{0D108BD9-81ED-4DB2-BD59-A6C34878D82A}">
                    <a16:rowId xmlns:a16="http://schemas.microsoft.com/office/drawing/2014/main" val="3362242358"/>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cs typeface="Segoe UI Semilight"/>
                        </a:rPr>
                        <a:t>Azure Stack Hub support for ASR </a:t>
                      </a:r>
                      <a:endParaRPr lang="en-US" sz="1200" b="0" kern="1200" dirty="0">
                        <a:solidFill>
                          <a:schemeClr val="dk1"/>
                        </a:solidFill>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3051725442"/>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support for Azure Backup</a:t>
                      </a:r>
                    </a:p>
                  </a:txBody>
                  <a:tcPr marL="93260" marR="93260" marT="46630" marB="46630" anchor="ctr"/>
                </a:tc>
                <a:extLst>
                  <a:ext uri="{0D108BD9-81ED-4DB2-BD59-A6C34878D82A}">
                    <a16:rowId xmlns:a16="http://schemas.microsoft.com/office/drawing/2014/main" val="1863042344"/>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infrastructure backup and cloud recovery</a:t>
                      </a:r>
                    </a:p>
                  </a:txBody>
                  <a:tcPr marL="93260" marR="93260" marT="46630" marB="46630" anchor="ctr"/>
                </a:tc>
                <a:extLst>
                  <a:ext uri="{0D108BD9-81ED-4DB2-BD59-A6C34878D82A}">
                    <a16:rowId xmlns:a16="http://schemas.microsoft.com/office/drawing/2014/main" val="3315602477"/>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operator experience feature updates</a:t>
                      </a:r>
                    </a:p>
                  </a:txBody>
                  <a:tcPr marL="93260" marR="93260" marT="46630" marB="46630" anchor="ctr"/>
                </a:tc>
                <a:extLst>
                  <a:ext uri="{0D108BD9-81ED-4DB2-BD59-A6C34878D82A}">
                    <a16:rowId xmlns:a16="http://schemas.microsoft.com/office/drawing/2014/main" val="290143011"/>
                  </a:ext>
                </a:extLst>
              </a:tr>
              <a:tr h="378222">
                <a:tc>
                  <a:txBody>
                    <a:bodyPr/>
                    <a:lstStyle/>
                    <a:p>
                      <a:pPr marL="0" algn="l" defTabSz="914225" rtl="0" eaLnBrk="1" latinLnBrk="0" hangingPunct="1"/>
                      <a:r>
                        <a:rPr lang="en-US" sz="1200" b="0" kern="1200" dirty="0">
                          <a:solidFill>
                            <a:schemeClr val="dk1"/>
                          </a:solidFill>
                          <a:latin typeface="Segoe UI Semilight" panose="020B0402040204020203" pitchFamily="34" charset="0"/>
                          <a:ea typeface="Calibri" panose="020F0502020204030204" pitchFamily="34" charset="0"/>
                          <a:cs typeface="Segoe UI Semilight" panose="020B0402040204020203" pitchFamily="34" charset="0"/>
                        </a:rPr>
                        <a:t>Display VM prices in Azure Stack Hub portal </a:t>
                      </a:r>
                      <a:endParaRPr lang="en-US" sz="1200" b="0" kern="1200" dirty="0">
                        <a:solidFill>
                          <a:schemeClr val="dk1"/>
                        </a:solidFill>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256545176"/>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ea typeface="+mn-ea"/>
                          <a:cs typeface="Segoe UI Semilight"/>
                        </a:rPr>
                        <a:t>Azure Government Cloud Integration for Azure Stack Hub</a:t>
                      </a:r>
                    </a:p>
                  </a:txBody>
                  <a:tcPr marL="93260" marR="93260" marT="46630" marB="46630" anchor="ctr">
                    <a:solidFill>
                      <a:schemeClr val="tx1">
                        <a:lumMod val="20000"/>
                        <a:lumOff val="80000"/>
                      </a:schemeClr>
                    </a:solidFill>
                  </a:tcPr>
                </a:tc>
                <a:extLst>
                  <a:ext uri="{0D108BD9-81ED-4DB2-BD59-A6C34878D82A}">
                    <a16:rowId xmlns:a16="http://schemas.microsoft.com/office/drawing/2014/main" val="1552099773"/>
                  </a:ext>
                </a:extLst>
              </a:tr>
            </a:tbl>
          </a:graphicData>
        </a:graphic>
      </p:graphicFrame>
      <p:graphicFrame>
        <p:nvGraphicFramePr>
          <p:cNvPr id="43" name="Table 42">
            <a:extLst>
              <a:ext uri="{FF2B5EF4-FFF2-40B4-BE49-F238E27FC236}">
                <a16:creationId xmlns:a16="http://schemas.microsoft.com/office/drawing/2014/main" id="{617B0D74-F109-4C22-AA5E-D0378ACDF698}"/>
              </a:ext>
            </a:extLst>
          </p:cNvPr>
          <p:cNvGraphicFramePr>
            <a:graphicFrameLocks noGrp="1"/>
          </p:cNvGraphicFramePr>
          <p:nvPr/>
        </p:nvGraphicFramePr>
        <p:xfrm>
          <a:off x="5520412" y="4777854"/>
          <a:ext cx="6057999" cy="1512888"/>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3537941271"/>
                    </a:ext>
                  </a:extLst>
                </a:gridCol>
              </a:tblGrid>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ea typeface="+mn-ea"/>
                          <a:cs typeface="Segoe UI Semilight" panose="020B0402040204020203" pitchFamily="34" charset="0"/>
                        </a:rPr>
                        <a:t>Compliance certification guidance</a:t>
                      </a:r>
                    </a:p>
                  </a:txBody>
                  <a:tcPr marL="93260" marR="93260" marT="46630" marB="46630" anchor="ctr"/>
                </a:tc>
                <a:extLst>
                  <a:ext uri="{0D108BD9-81ED-4DB2-BD59-A6C34878D82A}">
                    <a16:rowId xmlns:a16="http://schemas.microsoft.com/office/drawing/2014/main" val="3139486322"/>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ea typeface="+mn-ea"/>
                          <a:cs typeface="Segoe UI Semilight"/>
                        </a:rPr>
                        <a:t>Azure China Cloud support for Azure Stack Hub</a:t>
                      </a:r>
                    </a:p>
                  </a:txBody>
                  <a:tcPr marL="93260" marR="93260" marT="46630" marB="46630" anchor="ctr">
                    <a:solidFill>
                      <a:schemeClr val="tx1">
                        <a:lumMod val="20000"/>
                        <a:lumOff val="80000"/>
                      </a:schemeClr>
                    </a:solidFill>
                  </a:tcPr>
                </a:tc>
                <a:extLst>
                  <a:ext uri="{0D108BD9-81ED-4DB2-BD59-A6C34878D82A}">
                    <a16:rowId xmlns:a16="http://schemas.microsoft.com/office/drawing/2014/main" val="3230666669"/>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rgbClr val="505050"/>
                          </a:solidFill>
                          <a:latin typeface="Segoe UI Semilight"/>
                          <a:ea typeface="+mn-ea"/>
                          <a:cs typeface="Segoe UI Semilight"/>
                        </a:rPr>
                        <a:t>Azure backup support for tenant workloads</a:t>
                      </a:r>
                    </a:p>
                  </a:txBody>
                  <a:tcPr marL="93260" marR="93260" marT="46630" marB="46630" anchor="ctr"/>
                </a:tc>
                <a:extLst>
                  <a:ext uri="{0D108BD9-81ED-4DB2-BD59-A6C34878D82A}">
                    <a16:rowId xmlns:a16="http://schemas.microsoft.com/office/drawing/2014/main" val="1153559882"/>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ea typeface="+mn-ea"/>
                          <a:cs typeface="Segoe UI Semilight"/>
                        </a:rPr>
                        <a:t>Azure Stack Hub infrastructure backup and cloud recovery </a:t>
                      </a:r>
                    </a:p>
                  </a:txBody>
                  <a:tcPr marL="93260" marR="93260" marT="46630" marB="46630" anchor="ctr"/>
                </a:tc>
                <a:extLst>
                  <a:ext uri="{0D108BD9-81ED-4DB2-BD59-A6C34878D82A}">
                    <a16:rowId xmlns:a16="http://schemas.microsoft.com/office/drawing/2014/main" val="397149269"/>
                  </a:ext>
                </a:extLst>
              </a:tr>
            </a:tbl>
          </a:graphicData>
        </a:graphic>
      </p:graphicFrame>
    </p:spTree>
    <p:extLst>
      <p:ext uri="{BB962C8B-B14F-4D97-AF65-F5344CB8AC3E}">
        <p14:creationId xmlns:p14="http://schemas.microsoft.com/office/powerpoint/2010/main" val="123266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F34910-7095-43CC-A633-19A502708467}"/>
              </a:ext>
            </a:extLst>
          </p:cNvPr>
          <p:cNvSpPr/>
          <p:nvPr/>
        </p:nvSpPr>
        <p:spPr bwMode="auto">
          <a:xfrm>
            <a:off x="274639" y="2049342"/>
            <a:ext cx="5925312" cy="11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First consistent Hybrid Cloud Platform</a:t>
            </a:r>
          </a:p>
        </p:txBody>
      </p:sp>
      <p:sp>
        <p:nvSpPr>
          <p:cNvPr id="3" name="Rectangle 2">
            <a:extLst>
              <a:ext uri="{FF2B5EF4-FFF2-40B4-BE49-F238E27FC236}">
                <a16:creationId xmlns:a16="http://schemas.microsoft.com/office/drawing/2014/main" id="{DCDDC577-C4C5-49F7-B710-1BAB2DE0F265}"/>
              </a:ext>
            </a:extLst>
          </p:cNvPr>
          <p:cNvSpPr/>
          <p:nvPr/>
        </p:nvSpPr>
        <p:spPr bwMode="auto">
          <a:xfrm>
            <a:off x="6236526" y="2049342"/>
            <a:ext cx="5925312" cy="11303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Virtualization-replacement play</a:t>
            </a:r>
          </a:p>
        </p:txBody>
      </p:sp>
      <p:sp>
        <p:nvSpPr>
          <p:cNvPr id="4" name="TextBox 3">
            <a:extLst>
              <a:ext uri="{FF2B5EF4-FFF2-40B4-BE49-F238E27FC236}">
                <a16:creationId xmlns:a16="http://schemas.microsoft.com/office/drawing/2014/main" id="{30ABB8A8-F776-4C19-936E-DE07A7BF7ECC}"/>
              </a:ext>
            </a:extLst>
          </p:cNvPr>
          <p:cNvSpPr txBox="1"/>
          <p:nvPr/>
        </p:nvSpPr>
        <p:spPr>
          <a:xfrm>
            <a:off x="274638" y="1311306"/>
            <a:ext cx="5925311" cy="683222"/>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u="none" strike="noStrike" kern="1200" cap="none" spc="0" normalizeH="0" baseline="0" noProof="0">
                <a:ln>
                  <a:noFill/>
                </a:ln>
                <a:gradFill>
                  <a:gsLst>
                    <a:gs pos="37168">
                      <a:srgbClr val="353535"/>
                    </a:gs>
                    <a:gs pos="12000">
                      <a:srgbClr val="353535"/>
                    </a:gs>
                  </a:gsLst>
                  <a:lin ang="5400000" scaled="0"/>
                </a:gradFill>
                <a:effectLst/>
                <a:uLnTx/>
                <a:uFillTx/>
                <a:ea typeface="+mn-ea"/>
                <a:cs typeface="+mn-cs"/>
              </a:rPr>
              <a:t>What it is</a:t>
            </a:r>
          </a:p>
        </p:txBody>
      </p:sp>
      <p:sp>
        <p:nvSpPr>
          <p:cNvPr id="5" name="TextBox 4">
            <a:extLst>
              <a:ext uri="{FF2B5EF4-FFF2-40B4-BE49-F238E27FC236}">
                <a16:creationId xmlns:a16="http://schemas.microsoft.com/office/drawing/2014/main" id="{2D9332EF-3A19-444B-980E-1F319B3E96FF}"/>
              </a:ext>
            </a:extLst>
          </p:cNvPr>
          <p:cNvSpPr txBox="1"/>
          <p:nvPr/>
        </p:nvSpPr>
        <p:spPr>
          <a:xfrm>
            <a:off x="6236527" y="1292323"/>
            <a:ext cx="5925310" cy="68322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a:gradFill>
                  <a:gsLst>
                    <a:gs pos="37168">
                      <a:srgbClr val="353535"/>
                    </a:gs>
                    <a:gs pos="12000">
                      <a:srgbClr val="353535"/>
                    </a:gs>
                  </a:gsLst>
                  <a:lin ang="5400000" scaled="0"/>
                </a:gradFill>
              </a:rPr>
              <a:t>What it isn’t</a:t>
            </a:r>
          </a:p>
        </p:txBody>
      </p:sp>
      <p:sp>
        <p:nvSpPr>
          <p:cNvPr id="6" name="Rectangle 5">
            <a:extLst>
              <a:ext uri="{FF2B5EF4-FFF2-40B4-BE49-F238E27FC236}">
                <a16:creationId xmlns:a16="http://schemas.microsoft.com/office/drawing/2014/main" id="{3FABD0F1-1F22-466F-875B-487210806475}"/>
              </a:ext>
            </a:extLst>
          </p:cNvPr>
          <p:cNvSpPr/>
          <p:nvPr/>
        </p:nvSpPr>
        <p:spPr bwMode="auto">
          <a:xfrm>
            <a:off x="274639" y="3221998"/>
            <a:ext cx="5925312" cy="11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Integrated system with IaaS and PaaS</a:t>
            </a:r>
          </a:p>
        </p:txBody>
      </p:sp>
      <p:sp>
        <p:nvSpPr>
          <p:cNvPr id="7" name="Rectangle 6">
            <a:extLst>
              <a:ext uri="{FF2B5EF4-FFF2-40B4-BE49-F238E27FC236}">
                <a16:creationId xmlns:a16="http://schemas.microsoft.com/office/drawing/2014/main" id="{CB55CFED-31FA-4B0E-9447-7792772ABE47}"/>
              </a:ext>
            </a:extLst>
          </p:cNvPr>
          <p:cNvSpPr/>
          <p:nvPr/>
        </p:nvSpPr>
        <p:spPr bwMode="auto">
          <a:xfrm>
            <a:off x="6236526" y="3221998"/>
            <a:ext cx="5925312" cy="11303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DIY infrastructure</a:t>
            </a:r>
          </a:p>
        </p:txBody>
      </p:sp>
      <p:sp>
        <p:nvSpPr>
          <p:cNvPr id="8" name="Rectangle 7">
            <a:extLst>
              <a:ext uri="{FF2B5EF4-FFF2-40B4-BE49-F238E27FC236}">
                <a16:creationId xmlns:a16="http://schemas.microsoft.com/office/drawing/2014/main" id="{8AE95935-4641-4EC4-94DC-47FB06354E86}"/>
              </a:ext>
            </a:extLst>
          </p:cNvPr>
          <p:cNvSpPr/>
          <p:nvPr/>
        </p:nvSpPr>
        <p:spPr bwMode="auto">
          <a:xfrm>
            <a:off x="274639" y="4394654"/>
            <a:ext cx="5925312" cy="11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Regularly updated for Azure-consistency</a:t>
            </a:r>
          </a:p>
        </p:txBody>
      </p:sp>
      <p:sp>
        <p:nvSpPr>
          <p:cNvPr id="9" name="Rectangle 8">
            <a:extLst>
              <a:ext uri="{FF2B5EF4-FFF2-40B4-BE49-F238E27FC236}">
                <a16:creationId xmlns:a16="http://schemas.microsoft.com/office/drawing/2014/main" id="{50CC1844-7FA6-42CC-A803-C11B641863D0}"/>
              </a:ext>
            </a:extLst>
          </p:cNvPr>
          <p:cNvSpPr/>
          <p:nvPr/>
        </p:nvSpPr>
        <p:spPr bwMode="auto">
          <a:xfrm>
            <a:off x="6236526" y="4394654"/>
            <a:ext cx="5925312" cy="11303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Static system you deploy and forget</a:t>
            </a:r>
          </a:p>
        </p:txBody>
      </p:sp>
      <p:sp>
        <p:nvSpPr>
          <p:cNvPr id="10" name="Title 3">
            <a:extLst>
              <a:ext uri="{FF2B5EF4-FFF2-40B4-BE49-F238E27FC236}">
                <a16:creationId xmlns:a16="http://schemas.microsoft.com/office/drawing/2014/main" id="{9077B327-8590-48E2-8B29-D27B41EAA6A4}"/>
              </a:ext>
            </a:extLst>
          </p:cNvPr>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
        <p:nvSpPr>
          <p:cNvPr id="11" name="Title 10">
            <a:extLst>
              <a:ext uri="{FF2B5EF4-FFF2-40B4-BE49-F238E27FC236}">
                <a16:creationId xmlns:a16="http://schemas.microsoft.com/office/drawing/2014/main" id="{E0116EE1-28FC-4498-B019-FFAAED2062BF}"/>
              </a:ext>
            </a:extLst>
          </p:cNvPr>
          <p:cNvSpPr>
            <a:spLocks noGrp="1"/>
          </p:cNvSpPr>
          <p:nvPr>
            <p:ph type="title"/>
          </p:nvPr>
        </p:nvSpPr>
        <p:spPr/>
        <p:txBody>
          <a:bodyPr/>
          <a:lstStyle/>
          <a:p>
            <a:r>
              <a:rPr lang="en-US" sz="36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Summary: Accurately positioning Azure Stack Hub </a:t>
            </a:r>
          </a:p>
        </p:txBody>
      </p:sp>
      <p:sp>
        <p:nvSpPr>
          <p:cNvPr id="12" name="Rectangle 11">
            <a:extLst>
              <a:ext uri="{FF2B5EF4-FFF2-40B4-BE49-F238E27FC236}">
                <a16:creationId xmlns:a16="http://schemas.microsoft.com/office/drawing/2014/main" id="{C4956C6F-F953-4828-BC1E-BE243A99F9AC}"/>
              </a:ext>
            </a:extLst>
          </p:cNvPr>
          <p:cNvSpPr/>
          <p:nvPr/>
        </p:nvSpPr>
        <p:spPr bwMode="auto">
          <a:xfrm>
            <a:off x="274639" y="5567311"/>
            <a:ext cx="5925312" cy="11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Truly open and flexible (just like Azure) </a:t>
            </a:r>
          </a:p>
        </p:txBody>
      </p:sp>
      <p:sp>
        <p:nvSpPr>
          <p:cNvPr id="13" name="Rectangle 12">
            <a:extLst>
              <a:ext uri="{FF2B5EF4-FFF2-40B4-BE49-F238E27FC236}">
                <a16:creationId xmlns:a16="http://schemas.microsoft.com/office/drawing/2014/main" id="{12F8B4EC-2136-40BA-A651-BBC659CED72F}"/>
              </a:ext>
            </a:extLst>
          </p:cNvPr>
          <p:cNvSpPr/>
          <p:nvPr/>
        </p:nvSpPr>
        <p:spPr bwMode="auto">
          <a:xfrm>
            <a:off x="6236526" y="5567311"/>
            <a:ext cx="5925312" cy="11303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.NET/Windows only </a:t>
            </a:r>
          </a:p>
        </p:txBody>
      </p:sp>
    </p:spTree>
    <p:extLst>
      <p:ext uri="{BB962C8B-B14F-4D97-AF65-F5344CB8AC3E}">
        <p14:creationId xmlns:p14="http://schemas.microsoft.com/office/powerpoint/2010/main" val="201064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a:cxnSpLocks/>
          </p:cNvCxnSpPr>
          <p:nvPr/>
        </p:nvCxnSpPr>
        <p:spPr>
          <a:xfrm>
            <a:off x="1148161" y="3937911"/>
            <a:ext cx="98437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a:off x="1997936" y="3302000"/>
            <a:ext cx="908041" cy="782794"/>
          </a:xfrm>
          <a:prstGeom prst="triangl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11" name="等腰三角形 10"/>
          <p:cNvSpPr/>
          <p:nvPr/>
        </p:nvSpPr>
        <p:spPr>
          <a:xfrm>
            <a:off x="5616025" y="3302000"/>
            <a:ext cx="908041" cy="782794"/>
          </a:xfrm>
          <a:prstGeom prst="triangl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12" name="等腰三角形 11"/>
          <p:cNvSpPr/>
          <p:nvPr/>
        </p:nvSpPr>
        <p:spPr>
          <a:xfrm>
            <a:off x="9244964" y="3302000"/>
            <a:ext cx="908041" cy="782794"/>
          </a:xfrm>
          <a:prstGeom prst="triangl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14" name="矩形 13"/>
          <p:cNvSpPr/>
          <p:nvPr/>
        </p:nvSpPr>
        <p:spPr>
          <a:xfrm>
            <a:off x="1148161" y="1605266"/>
            <a:ext cx="9988043" cy="867930"/>
          </a:xfrm>
          <a:prstGeom prst="rect">
            <a:avLst/>
          </a:prstGeom>
        </p:spPr>
        <p:txBody>
          <a:bodyPr wrap="square">
            <a:spAutoFit/>
          </a:bodyPr>
          <a:lstStyle/>
          <a:p>
            <a:pPr algn="ctr">
              <a:lnSpc>
                <a:spcPct val="90000"/>
              </a:lnSpc>
              <a:spcAft>
                <a:spcPts val="600"/>
              </a:spcAft>
            </a:pPr>
            <a:r>
              <a:rPr lang="en-US" sz="2800" dirty="0">
                <a:latin typeface="Segoe UI Semilight" panose="020B0402040204020203" pitchFamily="34" charset="0"/>
                <a:cs typeface="Segoe UI Semilight" panose="020B0402040204020203" pitchFamily="34" charset="0"/>
              </a:rPr>
              <a:t>Start your journey to be a certified Azure Stack Hub operator today </a:t>
            </a:r>
          </a:p>
        </p:txBody>
      </p:sp>
      <p:sp>
        <p:nvSpPr>
          <p:cNvPr id="15" name="矩形 14"/>
          <p:cNvSpPr/>
          <p:nvPr/>
        </p:nvSpPr>
        <p:spPr>
          <a:xfrm>
            <a:off x="3643495" y="754165"/>
            <a:ext cx="6486712" cy="646331"/>
          </a:xfrm>
          <a:prstGeom prst="rect">
            <a:avLst/>
          </a:prstGeom>
        </p:spPr>
        <p:txBody>
          <a:bodyPr wrap="none">
            <a:spAutoFit/>
          </a:bodyPr>
          <a:lstStyle/>
          <a:p>
            <a:r>
              <a:rPr lang="en-US" sz="3600" spc="-102" dirty="0">
                <a:ln w="3175">
                  <a:noFill/>
                </a:ln>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Get going with Azure Stack Hub</a:t>
            </a:r>
          </a:p>
        </p:txBody>
      </p:sp>
      <p:sp>
        <p:nvSpPr>
          <p:cNvPr id="18" name="矩形 17"/>
          <p:cNvSpPr/>
          <p:nvPr/>
        </p:nvSpPr>
        <p:spPr>
          <a:xfrm>
            <a:off x="1866144" y="2836289"/>
            <a:ext cx="1151277" cy="338554"/>
          </a:xfrm>
          <a:prstGeom prst="rect">
            <a:avLst/>
          </a:prstGeom>
        </p:spPr>
        <p:txBody>
          <a:bodyPr wrap="none">
            <a:spAutoFit/>
          </a:bodyPr>
          <a:lstStyle/>
          <a:p>
            <a:r>
              <a:rPr lang="en-US" altLang="zh-CN" sz="16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DEVELOP</a:t>
            </a: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19" name="矩形 18"/>
          <p:cNvSpPr/>
          <p:nvPr/>
        </p:nvSpPr>
        <p:spPr>
          <a:xfrm>
            <a:off x="1375851" y="4609386"/>
            <a:ext cx="2152209" cy="535531"/>
          </a:xfrm>
          <a:prstGeom prst="rect">
            <a:avLst/>
          </a:prstGeom>
        </p:spPr>
        <p:txBody>
          <a:bodyPr wrap="square">
            <a:spAutoFit/>
          </a:bodyPr>
          <a:lstStyle/>
          <a:p>
            <a:pPr lvl="0" defTabSz="932597">
              <a:lnSpc>
                <a:spcPct val="90000"/>
              </a:lnSpc>
              <a:spcBef>
                <a:spcPts val="408"/>
              </a:spcBef>
              <a:defRPr/>
            </a:pPr>
            <a:r>
              <a:rPr lang="en-US" sz="1600">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Develop applications in Azure</a:t>
            </a:r>
          </a:p>
        </p:txBody>
      </p:sp>
      <p:sp>
        <p:nvSpPr>
          <p:cNvPr id="26" name="矩形 25"/>
          <p:cNvSpPr/>
          <p:nvPr/>
        </p:nvSpPr>
        <p:spPr>
          <a:xfrm>
            <a:off x="5487483" y="2836289"/>
            <a:ext cx="1143198" cy="338554"/>
          </a:xfrm>
          <a:prstGeom prst="rect">
            <a:avLst/>
          </a:prstGeom>
        </p:spPr>
        <p:txBody>
          <a:bodyPr wrap="none">
            <a:spAutoFit/>
          </a:bodyPr>
          <a:lstStyle/>
          <a:p>
            <a:r>
              <a:rPr lang="en-US" altLang="zh-CN" sz="16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VALIDATE</a:t>
            </a: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27" name="矩形 26"/>
          <p:cNvSpPr/>
          <p:nvPr/>
        </p:nvSpPr>
        <p:spPr>
          <a:xfrm>
            <a:off x="4973691" y="4607563"/>
            <a:ext cx="2192708" cy="535531"/>
          </a:xfrm>
          <a:prstGeom prst="rect">
            <a:avLst/>
          </a:prstGeom>
        </p:spPr>
        <p:txBody>
          <a:bodyPr wrap="square">
            <a:spAutoFit/>
          </a:bodyPr>
          <a:lstStyle/>
          <a:p>
            <a:pPr lvl="0" defTabSz="932597">
              <a:lnSpc>
                <a:spcPct val="90000"/>
              </a:lnSpc>
              <a:spcBef>
                <a:spcPts val="408"/>
              </a:spcBef>
              <a:defRPr/>
            </a:pPr>
            <a:r>
              <a:rPr lang="en-US" sz="1600" dirty="0">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Download Azure Stack Hub Development Kit</a:t>
            </a:r>
          </a:p>
        </p:txBody>
      </p:sp>
      <p:sp>
        <p:nvSpPr>
          <p:cNvPr id="28" name="矩形 27"/>
          <p:cNvSpPr/>
          <p:nvPr/>
        </p:nvSpPr>
        <p:spPr>
          <a:xfrm>
            <a:off x="9181857" y="2836289"/>
            <a:ext cx="1015021" cy="338554"/>
          </a:xfrm>
          <a:prstGeom prst="rect">
            <a:avLst/>
          </a:prstGeom>
        </p:spPr>
        <p:txBody>
          <a:bodyPr wrap="none">
            <a:spAutoFit/>
          </a:bodyPr>
          <a:lstStyle/>
          <a:p>
            <a:r>
              <a:rPr lang="en-US" altLang="zh-CN" sz="16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DEPLOY</a:t>
            </a: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29" name="矩形 28"/>
          <p:cNvSpPr/>
          <p:nvPr/>
        </p:nvSpPr>
        <p:spPr>
          <a:xfrm>
            <a:off x="8643129" y="4607563"/>
            <a:ext cx="2111710" cy="1200329"/>
          </a:xfrm>
          <a:prstGeom prst="rect">
            <a:avLst/>
          </a:prstGeom>
        </p:spPr>
        <p:txBody>
          <a:bodyPr wrap="square">
            <a:spAutoFit/>
          </a:bodyPr>
          <a:lstStyle/>
          <a:p>
            <a:pPr lvl="0" defTabSz="932597">
              <a:lnSpc>
                <a:spcPct val="90000"/>
              </a:lnSpc>
              <a:spcBef>
                <a:spcPts val="408"/>
              </a:spcBef>
              <a:defRPr/>
            </a:pPr>
            <a:r>
              <a:rPr lang="en-US" sz="1600" dirty="0">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Order Azure Stack Hub integrated systems for production deployment</a:t>
            </a:r>
          </a:p>
        </p:txBody>
      </p:sp>
      <p:sp>
        <p:nvSpPr>
          <p:cNvPr id="2" name="TextBox 1">
            <a:extLst>
              <a:ext uri="{FF2B5EF4-FFF2-40B4-BE49-F238E27FC236}">
                <a16:creationId xmlns:a16="http://schemas.microsoft.com/office/drawing/2014/main" id="{A3166F1F-9DB9-404C-841F-AD67C0A3C9CE}"/>
              </a:ext>
            </a:extLst>
          </p:cNvPr>
          <p:cNvSpPr txBox="1"/>
          <p:nvPr/>
        </p:nvSpPr>
        <p:spPr>
          <a:xfrm>
            <a:off x="2210655" y="3550023"/>
            <a:ext cx="406400"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1</a:t>
            </a:r>
          </a:p>
        </p:txBody>
      </p:sp>
      <p:sp>
        <p:nvSpPr>
          <p:cNvPr id="21" name="TextBox 20">
            <a:extLst>
              <a:ext uri="{FF2B5EF4-FFF2-40B4-BE49-F238E27FC236}">
                <a16:creationId xmlns:a16="http://schemas.microsoft.com/office/drawing/2014/main" id="{36470468-888E-BA4E-90D2-8479AB04A61F}"/>
              </a:ext>
            </a:extLst>
          </p:cNvPr>
          <p:cNvSpPr txBox="1"/>
          <p:nvPr/>
        </p:nvSpPr>
        <p:spPr>
          <a:xfrm>
            <a:off x="5829115" y="3535500"/>
            <a:ext cx="406400"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2</a:t>
            </a:r>
          </a:p>
        </p:txBody>
      </p:sp>
      <p:sp>
        <p:nvSpPr>
          <p:cNvPr id="22" name="TextBox 21">
            <a:extLst>
              <a:ext uri="{FF2B5EF4-FFF2-40B4-BE49-F238E27FC236}">
                <a16:creationId xmlns:a16="http://schemas.microsoft.com/office/drawing/2014/main" id="{B1CFA8E3-72FD-B14B-879A-EC839E39E181}"/>
              </a:ext>
            </a:extLst>
          </p:cNvPr>
          <p:cNvSpPr txBox="1"/>
          <p:nvPr/>
        </p:nvSpPr>
        <p:spPr>
          <a:xfrm>
            <a:off x="9446164" y="3535500"/>
            <a:ext cx="406400"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3</a:t>
            </a:r>
          </a:p>
        </p:txBody>
      </p:sp>
    </p:spTree>
    <p:extLst>
      <p:ext uri="{BB962C8B-B14F-4D97-AF65-F5344CB8AC3E}">
        <p14:creationId xmlns:p14="http://schemas.microsoft.com/office/powerpoint/2010/main" val="409430290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24874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29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274639" y="2869260"/>
            <a:ext cx="10056812"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fontAlgn="auto">
              <a:spcAft>
                <a:spcPts val="0"/>
              </a:spcAft>
              <a:buClrTx/>
              <a:buSzTx/>
              <a:tabLst/>
              <a:defRPr/>
            </a:pPr>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8C08-8957-47B1-9DCE-A7028D5352A5}"/>
              </a:ext>
            </a:extLst>
          </p:cNvPr>
          <p:cNvSpPr>
            <a:spLocks noGrp="1"/>
          </p:cNvSpPr>
          <p:nvPr>
            <p:ph type="title"/>
          </p:nvPr>
        </p:nvSpPr>
        <p:spPr>
          <a:xfrm>
            <a:off x="274639" y="2906331"/>
            <a:ext cx="11656104" cy="2179058"/>
          </a:xfrm>
        </p:spPr>
        <p:txBody>
          <a:bodyPr/>
          <a:lstStyle/>
          <a:p>
            <a:r>
              <a:rPr lang="en-US" dirty="0"/>
              <a:t>Cloud Service Provider (CSP)</a:t>
            </a:r>
          </a:p>
        </p:txBody>
      </p:sp>
    </p:spTree>
    <p:extLst>
      <p:ext uri="{BB962C8B-B14F-4D97-AF65-F5344CB8AC3E}">
        <p14:creationId xmlns:p14="http://schemas.microsoft.com/office/powerpoint/2010/main" val="481540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7A5C0D-9F0C-4E3C-88BA-586A2E645A8D}"/>
              </a:ext>
            </a:extLst>
          </p:cNvPr>
          <p:cNvPicPr>
            <a:picLocks noChangeAspect="1"/>
          </p:cNvPicPr>
          <p:nvPr/>
        </p:nvPicPr>
        <p:blipFill>
          <a:blip r:embed="rId3"/>
          <a:stretch>
            <a:fillRect/>
          </a:stretch>
        </p:blipFill>
        <p:spPr>
          <a:xfrm>
            <a:off x="0" y="1"/>
            <a:ext cx="12436475" cy="6984036"/>
          </a:xfrm>
          <a:prstGeom prst="rect">
            <a:avLst/>
          </a:prstGeom>
        </p:spPr>
      </p:pic>
      <p:sp>
        <p:nvSpPr>
          <p:cNvPr id="28" name="Rectangle 27">
            <a:extLst>
              <a:ext uri="{FF2B5EF4-FFF2-40B4-BE49-F238E27FC236}">
                <a16:creationId xmlns:a16="http://schemas.microsoft.com/office/drawing/2014/main" id="{F6A095D1-49CC-6E46-B26F-981B8372E97A}"/>
              </a:ext>
            </a:extLst>
          </p:cNvPr>
          <p:cNvSpPr/>
          <p:nvPr/>
        </p:nvSpPr>
        <p:spPr bwMode="auto">
          <a:xfrm>
            <a:off x="-36677" y="10489"/>
            <a:ext cx="12436474" cy="6984036"/>
          </a:xfrm>
          <a:prstGeom prst="rect">
            <a:avLst/>
          </a:prstGeom>
          <a:gradFill>
            <a:gsLst>
              <a:gs pos="0">
                <a:schemeClr val="bg1">
                  <a:alpha val="0"/>
                </a:schemeClr>
              </a:gs>
              <a:gs pos="78000">
                <a:srgbClr val="FFFFFF"/>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1">
            <a:extLst>
              <a:ext uri="{FF2B5EF4-FFF2-40B4-BE49-F238E27FC236}">
                <a16:creationId xmlns:a16="http://schemas.microsoft.com/office/drawing/2014/main" id="{419E00C2-2AA7-419F-91AD-B6D498D8B067}"/>
              </a:ext>
            </a:extLst>
          </p:cNvPr>
          <p:cNvSpPr/>
          <p:nvPr/>
        </p:nvSpPr>
        <p:spPr bwMode="auto">
          <a:xfrm>
            <a:off x="2580365" y="1026367"/>
            <a:ext cx="6788010" cy="354359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44450">
            <a:solidFill>
              <a:srgbClr val="001E46">
                <a:alpha val="99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10">
            <a:extLst>
              <a:ext uri="{FF2B5EF4-FFF2-40B4-BE49-F238E27FC236}">
                <a16:creationId xmlns:a16="http://schemas.microsoft.com/office/drawing/2014/main" id="{896338E4-5E15-43CE-8AF9-7CEA7FF4CEDC}"/>
              </a:ext>
            </a:extLst>
          </p:cNvPr>
          <p:cNvSpPr txBox="1"/>
          <p:nvPr/>
        </p:nvSpPr>
        <p:spPr>
          <a:xfrm>
            <a:off x="7180902" y="5338777"/>
            <a:ext cx="2405576"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30">
                <a:gradFill>
                  <a:gsLst>
                    <a:gs pos="0">
                      <a:schemeClr val="tx1"/>
                    </a:gs>
                    <a:gs pos="99000">
                      <a:schemeClr val="tx1"/>
                    </a:gs>
                  </a:gsLst>
                  <a:lin ang="8100000" scaled="1"/>
                </a:gradFill>
                <a:latin typeface="Segoe UI" panose="020B0502040204020203" pitchFamily="34" charset="0"/>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2194437" y="5387261"/>
            <a:ext cx="2405576"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30">
                <a:gradFill>
                  <a:gsLst>
                    <a:gs pos="0">
                      <a:schemeClr val="tx1"/>
                    </a:gs>
                    <a:gs pos="99000">
                      <a:schemeClr val="tx1"/>
                    </a:gs>
                  </a:gsLst>
                  <a:lin ang="8100000" scaled="1"/>
                </a:gradFill>
                <a:latin typeface="Segoe UI" panose="020B0502040204020203" pitchFamily="34" charset="0"/>
                <a:cs typeface="Segoe UI" pitchFamily="34" charset="0"/>
              </a:rPr>
              <a:t>Hybrid</a:t>
            </a:r>
          </a:p>
        </p:txBody>
      </p:sp>
      <p:sp>
        <p:nvSpPr>
          <p:cNvPr id="26" name="TextBox 10">
            <a:extLst>
              <a:ext uri="{FF2B5EF4-FFF2-40B4-BE49-F238E27FC236}">
                <a16:creationId xmlns:a16="http://schemas.microsoft.com/office/drawing/2014/main" id="{FF250B0B-16D0-4242-B609-FCD6071403FF}"/>
              </a:ext>
            </a:extLst>
          </p:cNvPr>
          <p:cNvSpPr txBox="1"/>
          <p:nvPr/>
        </p:nvSpPr>
        <p:spPr>
          <a:xfrm>
            <a:off x="5676351" y="5331401"/>
            <a:ext cx="2105475"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30">
                <a:gradFill>
                  <a:gsLst>
                    <a:gs pos="0">
                      <a:schemeClr val="tx1"/>
                    </a:gs>
                    <a:gs pos="99000">
                      <a:schemeClr val="tx1"/>
                    </a:gs>
                  </a:gsLst>
                  <a:lin ang="8100000" scaled="1"/>
                </a:gradFill>
                <a:latin typeface="Segoe UI" panose="020B0502040204020203" pitchFamily="34" charset="0"/>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76085" y="5361271"/>
            <a:ext cx="2105475"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30">
                <a:gradFill>
                  <a:gsLst>
                    <a:gs pos="0">
                      <a:schemeClr val="tx1"/>
                    </a:gs>
                    <a:gs pos="99000">
                      <a:schemeClr val="tx1"/>
                    </a:gs>
                  </a:gsLst>
                  <a:lin ang="8100000" scaled="1"/>
                </a:gradFill>
                <a:latin typeface="Segoe UI" panose="020B0502040204020203" pitchFamily="34" charset="0"/>
                <a:cs typeface="Segoe UI" pitchFamily="34" charset="0"/>
              </a:rPr>
              <a:t>Productive</a:t>
            </a:r>
          </a:p>
        </p:txBody>
      </p:sp>
      <p:sp>
        <p:nvSpPr>
          <p:cNvPr id="43" name="MS cloud text">
            <a:extLst>
              <a:ext uri="{FF2B5EF4-FFF2-40B4-BE49-F238E27FC236}">
                <a16:creationId xmlns:a16="http://schemas.microsoft.com/office/drawing/2014/main" id="{9E59C516-6363-4A74-B86F-292983DE1AF7}"/>
              </a:ext>
            </a:extLst>
          </p:cNvPr>
          <p:cNvSpPr txBox="1">
            <a:spLocks/>
          </p:cNvSpPr>
          <p:nvPr/>
        </p:nvSpPr>
        <p:spPr>
          <a:xfrm>
            <a:off x="3011808" y="2801088"/>
            <a:ext cx="6186850" cy="1054893"/>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4400" kern="0">
                <a:solidFill>
                  <a:schemeClr val="bg2">
                    <a:lumMod val="25000"/>
                  </a:schemeClr>
                </a:solidFill>
                <a:latin typeface="+mn-lt"/>
                <a:cs typeface="Segoe UI Semilight" panose="020B0402040204020203" pitchFamily="34" charset="0"/>
              </a:rPr>
              <a:t>Microsoft Azure</a:t>
            </a:r>
          </a:p>
        </p:txBody>
      </p:sp>
      <p:sp>
        <p:nvSpPr>
          <p:cNvPr id="2" name="Rectangle 1">
            <a:extLst>
              <a:ext uri="{FF2B5EF4-FFF2-40B4-BE49-F238E27FC236}">
                <a16:creationId xmlns:a16="http://schemas.microsoft.com/office/drawing/2014/main" id="{FA3CE20A-1893-4370-B145-3D7E695B4B73}"/>
              </a:ext>
            </a:extLst>
          </p:cNvPr>
          <p:cNvSpPr/>
          <p:nvPr/>
        </p:nvSpPr>
        <p:spPr bwMode="auto">
          <a:xfrm>
            <a:off x="2556701" y="5231688"/>
            <a:ext cx="1629186" cy="739903"/>
          </a:xfrm>
          <a:prstGeom prst="rect">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bg2">
                  <a:lumMod val="25000"/>
                </a:schemeClr>
              </a:solidFill>
              <a:cs typeface="Segoe UI" pitchFamily="34" charset="0"/>
            </a:endParaRPr>
          </a:p>
        </p:txBody>
      </p:sp>
      <p:sp>
        <p:nvSpPr>
          <p:cNvPr id="20" name="椭圆 34">
            <a:extLst>
              <a:ext uri="{FF2B5EF4-FFF2-40B4-BE49-F238E27FC236}">
                <a16:creationId xmlns:a16="http://schemas.microsoft.com/office/drawing/2014/main" id="{5754E257-5872-8C44-9156-3267418524AD}"/>
              </a:ext>
            </a:extLst>
          </p:cNvPr>
          <p:cNvSpPr/>
          <p:nvPr/>
        </p:nvSpPr>
        <p:spPr>
          <a:xfrm>
            <a:off x="3011808" y="4056891"/>
            <a:ext cx="967046" cy="967046"/>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21" name="椭圆 34">
            <a:extLst>
              <a:ext uri="{FF2B5EF4-FFF2-40B4-BE49-F238E27FC236}">
                <a16:creationId xmlns:a16="http://schemas.microsoft.com/office/drawing/2014/main" id="{A6A33784-E15F-7741-A6C4-0B8D1C98DF3E}"/>
              </a:ext>
            </a:extLst>
          </p:cNvPr>
          <p:cNvSpPr/>
          <p:nvPr/>
        </p:nvSpPr>
        <p:spPr>
          <a:xfrm>
            <a:off x="4536236" y="4110152"/>
            <a:ext cx="967046" cy="967046"/>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22" name="椭圆 34">
            <a:extLst>
              <a:ext uri="{FF2B5EF4-FFF2-40B4-BE49-F238E27FC236}">
                <a16:creationId xmlns:a16="http://schemas.microsoft.com/office/drawing/2014/main" id="{95C1DF64-69B4-EE4B-B377-24BC08FA71D2}"/>
              </a:ext>
            </a:extLst>
          </p:cNvPr>
          <p:cNvSpPr/>
          <p:nvPr/>
        </p:nvSpPr>
        <p:spPr>
          <a:xfrm>
            <a:off x="6198359" y="4098631"/>
            <a:ext cx="967046" cy="967046"/>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24" name="椭圆 34">
            <a:extLst>
              <a:ext uri="{FF2B5EF4-FFF2-40B4-BE49-F238E27FC236}">
                <a16:creationId xmlns:a16="http://schemas.microsoft.com/office/drawing/2014/main" id="{610E0C67-0D8C-9C44-B543-97C7BE67CE93}"/>
              </a:ext>
            </a:extLst>
          </p:cNvPr>
          <p:cNvSpPr/>
          <p:nvPr/>
        </p:nvSpPr>
        <p:spPr>
          <a:xfrm>
            <a:off x="7830156" y="4097350"/>
            <a:ext cx="967046" cy="967046"/>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4730449" y="4298246"/>
            <a:ext cx="590861" cy="59085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3266858" y="4298246"/>
            <a:ext cx="456946" cy="446311"/>
            <a:chOff x="2088630" y="3287843"/>
            <a:chExt cx="429718" cy="419723"/>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6"/>
              <a:ext cx="304800" cy="304800"/>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6479936" y="4265317"/>
            <a:ext cx="404569" cy="60064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8055409" y="4303136"/>
            <a:ext cx="561370" cy="555475"/>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a:solidFill>
                <a:srgbClr val="505050"/>
              </a:solidFill>
              <a:latin typeface="Segoe UI"/>
            </a:endParaRPr>
          </a:p>
        </p:txBody>
      </p:sp>
    </p:spTree>
    <p:extLst>
      <p:ext uri="{BB962C8B-B14F-4D97-AF65-F5344CB8AC3E}">
        <p14:creationId xmlns:p14="http://schemas.microsoft.com/office/powerpoint/2010/main" val="30111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62" y="306193"/>
            <a:ext cx="9202741" cy="1724531"/>
          </a:xfrm>
        </p:spPr>
        <p:txBody>
          <a:bodyPr lIns="91440" rIns="91440"/>
          <a:lstStyle/>
          <a:p>
            <a:r>
              <a:rPr lang="en-US" sz="4400" dirty="0">
                <a:solidFill>
                  <a:srgbClr val="505050"/>
                </a:solidFill>
              </a:rPr>
              <a:t>Your business opportunity with Azure and Azure Stack Hub </a:t>
            </a:r>
          </a:p>
        </p:txBody>
      </p:sp>
      <p:sp>
        <p:nvSpPr>
          <p:cNvPr id="8" name="Rectangle: Rounded Corners 7"/>
          <p:cNvSpPr/>
          <p:nvPr/>
        </p:nvSpPr>
        <p:spPr bwMode="auto">
          <a:xfrm>
            <a:off x="1682107" y="2255187"/>
            <a:ext cx="9142914" cy="1233563"/>
          </a:xfrm>
          <a:prstGeom prst="roundRect">
            <a:avLst>
              <a:gd name="adj" fmla="val 718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Cloud</a:t>
            </a:r>
          </a:p>
        </p:txBody>
      </p:sp>
      <p:sp>
        <p:nvSpPr>
          <p:cNvPr id="9" name="Rectangle: Rounded Corners 8"/>
          <p:cNvSpPr/>
          <p:nvPr/>
        </p:nvSpPr>
        <p:spPr bwMode="auto">
          <a:xfrm>
            <a:off x="1682107" y="5070496"/>
            <a:ext cx="9142914" cy="1233563"/>
          </a:xfrm>
          <a:prstGeom prst="roundRect">
            <a:avLst>
              <a:gd name="adj" fmla="val 718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On-premises</a:t>
            </a:r>
          </a:p>
        </p:txBody>
      </p:sp>
      <p:sp>
        <p:nvSpPr>
          <p:cNvPr id="10" name="Rectangle: Rounded Corners 9"/>
          <p:cNvSpPr/>
          <p:nvPr/>
        </p:nvSpPr>
        <p:spPr bwMode="auto">
          <a:xfrm>
            <a:off x="1682107" y="2501376"/>
            <a:ext cx="9142914" cy="3578221"/>
          </a:xfrm>
          <a:prstGeom prst="roundRect">
            <a:avLst>
              <a:gd name="adj" fmla="val 2487"/>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 name="TextBox 10"/>
          <p:cNvSpPr txBox="1"/>
          <p:nvPr/>
        </p:nvSpPr>
        <p:spPr>
          <a:xfrm>
            <a:off x="1682106" y="4462812"/>
            <a:ext cx="9142915" cy="550647"/>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b="1" i="0" u="none" strike="noStrike" kern="1200" cap="none" spc="0" normalizeH="0" baseline="0" noProof="0" dirty="0">
                <a:ln>
                  <a:noFill/>
                </a:ln>
                <a:solidFill>
                  <a:srgbClr val="0078D7"/>
                </a:solidFill>
                <a:effectLst/>
                <a:uLnTx/>
                <a:uFillTx/>
                <a:latin typeface="Segoe UI Light"/>
                <a:ea typeface="+mn-ea"/>
                <a:cs typeface="+mn-cs"/>
              </a:rPr>
              <a:t>Dedicated and multi-tenant Azure Stack Hub offers   </a:t>
            </a:r>
          </a:p>
        </p:txBody>
      </p:sp>
      <p:sp>
        <p:nvSpPr>
          <p:cNvPr id="12" name="TextBox 11"/>
          <p:cNvSpPr txBox="1"/>
          <p:nvPr/>
        </p:nvSpPr>
        <p:spPr>
          <a:xfrm>
            <a:off x="1682108" y="3522935"/>
            <a:ext cx="9128230" cy="550647"/>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b="1" i="0" u="none" strike="noStrike" kern="1200" cap="none" spc="0" normalizeH="0" baseline="0" noProof="0" dirty="0">
                <a:ln>
                  <a:noFill/>
                </a:ln>
                <a:solidFill>
                  <a:srgbClr val="0078D7"/>
                </a:solidFill>
                <a:effectLst/>
                <a:uLnTx/>
                <a:uFillTx/>
                <a:latin typeface="Segoe UI Light"/>
                <a:ea typeface="+mn-ea"/>
                <a:cs typeface="+mn-cs"/>
              </a:rPr>
              <a:t>CSP on Azure and Azure Stack Hub</a:t>
            </a:r>
          </a:p>
        </p:txBody>
      </p:sp>
    </p:spTree>
    <p:extLst>
      <p:ext uri="{BB962C8B-B14F-4D97-AF65-F5344CB8AC3E}">
        <p14:creationId xmlns:p14="http://schemas.microsoft.com/office/powerpoint/2010/main" val="36279463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62" y="306194"/>
            <a:ext cx="9202741" cy="915986"/>
          </a:xfrm>
        </p:spPr>
        <p:txBody>
          <a:bodyPr lIns="91440" rIns="91440"/>
          <a:lstStyle/>
          <a:p>
            <a:r>
              <a:rPr lang="en-US" sz="4400" dirty="0">
                <a:solidFill>
                  <a:srgbClr val="505050"/>
                </a:solidFill>
              </a:rPr>
              <a:t>CSP – Enabling partner success</a:t>
            </a:r>
          </a:p>
        </p:txBody>
      </p:sp>
      <p:sp>
        <p:nvSpPr>
          <p:cNvPr id="13" name="TextBox 12"/>
          <p:cNvSpPr txBox="1"/>
          <p:nvPr/>
        </p:nvSpPr>
        <p:spPr>
          <a:xfrm>
            <a:off x="7167017" y="722993"/>
            <a:ext cx="5269458" cy="6048507"/>
          </a:xfrm>
          <a:prstGeom prst="rect">
            <a:avLst/>
          </a:prstGeom>
          <a:noFill/>
        </p:spPr>
        <p:txBody>
          <a:bodyPr wrap="square" lIns="182802" tIns="146241" rIns="182802" bIns="146241" rtlCol="0" anchor="ctr">
            <a:noAutofit/>
          </a:bodyPr>
          <a:lstStyle/>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Differentiate, deepen customer relationships</a:t>
            </a:r>
          </a:p>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Build recurring revenue</a:t>
            </a:r>
          </a:p>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Higher margins</a:t>
            </a:r>
          </a:p>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Unlock portfolio opportunities</a:t>
            </a:r>
          </a:p>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Training resources</a:t>
            </a: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pic>
        <p:nvPicPr>
          <p:cNvPr id="14" name="Picture 13"/>
          <p:cNvPicPr>
            <a:picLocks noChangeAspect="1"/>
          </p:cNvPicPr>
          <p:nvPr/>
        </p:nvPicPr>
        <p:blipFill>
          <a:blip r:embed="rId3"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249924" y="1221038"/>
            <a:ext cx="5265803" cy="5268742"/>
          </a:xfrm>
          <a:prstGeom prst="rect">
            <a:avLst/>
          </a:prstGeom>
        </p:spPr>
      </p:pic>
      <p:pic>
        <p:nvPicPr>
          <p:cNvPr id="15" name="Picture 14"/>
          <p:cNvPicPr>
            <a:picLocks noChangeAspect="1"/>
          </p:cNvPicPr>
          <p:nvPr/>
        </p:nvPicPr>
        <p:blipFill>
          <a:blip r:embed="rId4"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6420825" y="1665457"/>
            <a:ext cx="668701" cy="407464"/>
          </a:xfrm>
          <a:prstGeom prst="rect">
            <a:avLst/>
          </a:prstGeom>
        </p:spPr>
      </p:pic>
      <p:pic>
        <p:nvPicPr>
          <p:cNvPr id="16" name="Picture 15"/>
          <p:cNvPicPr>
            <a:picLocks noChangeAspect="1"/>
          </p:cNvPicPr>
          <p:nvPr/>
        </p:nvPicPr>
        <p:blipFill>
          <a:blip r:embed="rId5"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6623689" y="2550394"/>
            <a:ext cx="304042" cy="568917"/>
          </a:xfrm>
          <a:prstGeom prst="rect">
            <a:avLst/>
          </a:prstGeom>
        </p:spPr>
      </p:pic>
      <p:pic>
        <p:nvPicPr>
          <p:cNvPr id="17" name="Picture 16"/>
          <p:cNvPicPr>
            <a:picLocks noChangeAspect="1"/>
          </p:cNvPicPr>
          <p:nvPr/>
        </p:nvPicPr>
        <p:blipFill>
          <a:blip r:embed="rId6"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6460104" y="4614761"/>
            <a:ext cx="619143" cy="437286"/>
          </a:xfrm>
          <a:prstGeom prst="rect">
            <a:avLst/>
          </a:prstGeom>
        </p:spPr>
      </p:pic>
      <p:pic>
        <p:nvPicPr>
          <p:cNvPr id="18" name="Picture 17"/>
          <p:cNvPicPr>
            <a:picLocks noChangeAspect="1"/>
          </p:cNvPicPr>
          <p:nvPr/>
        </p:nvPicPr>
        <p:blipFill>
          <a:blip r:embed="rId7"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6467852" y="3564217"/>
            <a:ext cx="586902" cy="524656"/>
          </a:xfrm>
          <a:prstGeom prst="rect">
            <a:avLst/>
          </a:prstGeom>
        </p:spPr>
      </p:pic>
      <p:grpSp>
        <p:nvGrpSpPr>
          <p:cNvPr id="19" name="Group 18"/>
          <p:cNvGrpSpPr/>
          <p:nvPr/>
        </p:nvGrpSpPr>
        <p:grpSpPr>
          <a:xfrm>
            <a:off x="6474772" y="5526112"/>
            <a:ext cx="589804" cy="559938"/>
            <a:chOff x="4356100" y="2398714"/>
            <a:chExt cx="2075497" cy="1970404"/>
          </a:xfrm>
          <a:solidFill>
            <a:srgbClr val="2172B9"/>
          </a:solidFill>
        </p:grpSpPr>
        <p:sp>
          <p:nvSpPr>
            <p:cNvPr id="20" name="Oval 5"/>
            <p:cNvSpPr>
              <a:spLocks noChangeArrowheads="1"/>
            </p:cNvSpPr>
            <p:nvPr/>
          </p:nvSpPr>
          <p:spPr bwMode="auto">
            <a:xfrm>
              <a:off x="5700077" y="2586038"/>
              <a:ext cx="640080" cy="640080"/>
            </a:xfrm>
            <a:prstGeom prst="ellipse">
              <a:avLst/>
            </a:pr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1" name="Freeform 6"/>
            <p:cNvSpPr>
              <a:spLocks/>
            </p:cNvSpPr>
            <p:nvPr/>
          </p:nvSpPr>
          <p:spPr bwMode="auto">
            <a:xfrm>
              <a:off x="5608637" y="3226118"/>
              <a:ext cx="822960" cy="411480"/>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2" name="Oval 5"/>
            <p:cNvSpPr>
              <a:spLocks noChangeArrowheads="1"/>
            </p:cNvSpPr>
            <p:nvPr/>
          </p:nvSpPr>
          <p:spPr bwMode="auto">
            <a:xfrm>
              <a:off x="4968557" y="3317558"/>
              <a:ext cx="640080" cy="640080"/>
            </a:xfrm>
            <a:prstGeom prst="ellipse">
              <a:avLst/>
            </a:pr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3" name="Freeform 6"/>
            <p:cNvSpPr>
              <a:spLocks/>
            </p:cNvSpPr>
            <p:nvPr/>
          </p:nvSpPr>
          <p:spPr bwMode="auto">
            <a:xfrm>
              <a:off x="4877117" y="3957638"/>
              <a:ext cx="822960" cy="411480"/>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4" name="Freeform 105"/>
            <p:cNvSpPr/>
            <p:nvPr/>
          </p:nvSpPr>
          <p:spPr bwMode="auto">
            <a:xfrm>
              <a:off x="4356100" y="2398714"/>
              <a:ext cx="1105377" cy="685800"/>
            </a:xfrm>
            <a:custGeom>
              <a:avLst/>
              <a:gdLst>
                <a:gd name="connsiteX0" fmla="*/ 247649 w 1105377"/>
                <a:gd name="connsiteY0" fmla="*/ 0 h 685800"/>
                <a:gd name="connsiteX1" fmla="*/ 666751 w 1105377"/>
                <a:gd name="connsiteY1" fmla="*/ 0 h 685800"/>
                <a:gd name="connsiteX2" fmla="*/ 914400 w 1105377"/>
                <a:gd name="connsiteY2" fmla="*/ 247649 h 685800"/>
                <a:gd name="connsiteX3" fmla="*/ 914400 w 1105377"/>
                <a:gd name="connsiteY3" fmla="*/ 336548 h 685800"/>
                <a:gd name="connsiteX4" fmla="*/ 914400 w 1105377"/>
                <a:gd name="connsiteY4" fmla="*/ 438151 h 685800"/>
                <a:gd name="connsiteX5" fmla="*/ 914400 w 1105377"/>
                <a:gd name="connsiteY5" fmla="*/ 494823 h 685800"/>
                <a:gd name="connsiteX6" fmla="*/ 1105377 w 1105377"/>
                <a:gd name="connsiteY6" fmla="*/ 685800 h 685800"/>
                <a:gd name="connsiteX7" fmla="*/ 914400 w 1105377"/>
                <a:gd name="connsiteY7" fmla="*/ 685800 h 685800"/>
                <a:gd name="connsiteX8" fmla="*/ 693897 w 1105377"/>
                <a:gd name="connsiteY8" fmla="*/ 685800 h 685800"/>
                <a:gd name="connsiteX9" fmla="*/ 666751 w 1105377"/>
                <a:gd name="connsiteY9" fmla="*/ 685800 h 685800"/>
                <a:gd name="connsiteX10" fmla="*/ 457200 w 1105377"/>
                <a:gd name="connsiteY10" fmla="*/ 685800 h 685800"/>
                <a:gd name="connsiteX11" fmla="*/ 247649 w 1105377"/>
                <a:gd name="connsiteY11" fmla="*/ 685800 h 685800"/>
                <a:gd name="connsiteX12" fmla="*/ 0 w 1105377"/>
                <a:gd name="connsiteY12" fmla="*/ 438151 h 685800"/>
                <a:gd name="connsiteX13" fmla="*/ 0 w 1105377"/>
                <a:gd name="connsiteY13" fmla="*/ 247649 h 685800"/>
                <a:gd name="connsiteX14" fmla="*/ 247649 w 1105377"/>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5377" h="685800">
                  <a:moveTo>
                    <a:pt x="247649" y="0"/>
                  </a:moveTo>
                  <a:lnTo>
                    <a:pt x="666751" y="0"/>
                  </a:lnTo>
                  <a:cubicBezTo>
                    <a:pt x="803524" y="0"/>
                    <a:pt x="914400" y="110876"/>
                    <a:pt x="914400" y="247649"/>
                  </a:cubicBezTo>
                  <a:lnTo>
                    <a:pt x="914400" y="336548"/>
                  </a:lnTo>
                  <a:lnTo>
                    <a:pt x="914400" y="438151"/>
                  </a:lnTo>
                  <a:lnTo>
                    <a:pt x="914400" y="494823"/>
                  </a:lnTo>
                  <a:lnTo>
                    <a:pt x="1105377" y="685800"/>
                  </a:lnTo>
                  <a:lnTo>
                    <a:pt x="914400" y="685800"/>
                  </a:lnTo>
                  <a:lnTo>
                    <a:pt x="693897" y="685800"/>
                  </a:lnTo>
                  <a:lnTo>
                    <a:pt x="666751" y="685800"/>
                  </a:lnTo>
                  <a:lnTo>
                    <a:pt x="457200" y="685800"/>
                  </a:lnTo>
                  <a:lnTo>
                    <a:pt x="247649" y="685800"/>
                  </a:lnTo>
                  <a:cubicBezTo>
                    <a:pt x="110876" y="685800"/>
                    <a:pt x="0" y="574924"/>
                    <a:pt x="0" y="438151"/>
                  </a:cubicBezTo>
                  <a:lnTo>
                    <a:pt x="0" y="247649"/>
                  </a:lnTo>
                  <a:cubicBezTo>
                    <a:pt x="0" y="110876"/>
                    <a:pt x="110876" y="0"/>
                    <a:pt x="247649" y="0"/>
                  </a:cubicBezTo>
                  <a:close/>
                </a:path>
              </a:pathLst>
            </a:cu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33520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 presetClass="entr" presetSubtype="4" accel="18000" decel="8200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ppt_x"/>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childTnLst>
                                </p:cTn>
                              </p:par>
                              <p:par>
                                <p:cTn id="12" presetID="2" presetClass="entr" presetSubtype="4" accel="18000" decel="82000" fill="hold" nodeType="withEffect">
                                  <p:stCondLst>
                                    <p:cond delay="1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1000" fill="hold"/>
                                        <p:tgtEl>
                                          <p:spTgt spid="16"/>
                                        </p:tgtEl>
                                        <p:attrNameLst>
                                          <p:attrName>ppt_x</p:attrName>
                                        </p:attrNameLst>
                                      </p:cBhvr>
                                      <p:tavLst>
                                        <p:tav tm="0">
                                          <p:val>
                                            <p:strVal val="#ppt_x"/>
                                          </p:val>
                                        </p:tav>
                                        <p:tav tm="100000">
                                          <p:val>
                                            <p:strVal val="#ppt_x"/>
                                          </p:val>
                                        </p:tav>
                                      </p:tavLst>
                                    </p:anim>
                                    <p:anim calcmode="lin" valueType="num">
                                      <p:cBhvr additive="base">
                                        <p:cTn id="15" dur="10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accel="18000" decel="82000" fill="hold"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1000" fill="hold"/>
                                        <p:tgtEl>
                                          <p:spTgt spid="18"/>
                                        </p:tgtEl>
                                        <p:attrNameLst>
                                          <p:attrName>ppt_x</p:attrName>
                                        </p:attrNameLst>
                                      </p:cBhvr>
                                      <p:tavLst>
                                        <p:tav tm="0">
                                          <p:val>
                                            <p:strVal val="#ppt_x"/>
                                          </p:val>
                                        </p:tav>
                                        <p:tav tm="100000">
                                          <p:val>
                                            <p:strVal val="#ppt_x"/>
                                          </p:val>
                                        </p:tav>
                                      </p:tavLst>
                                    </p:anim>
                                    <p:anim calcmode="lin" valueType="num">
                                      <p:cBhvr additive="base">
                                        <p:cTn id="19" dur="1000" fill="hold"/>
                                        <p:tgtEl>
                                          <p:spTgt spid="18"/>
                                        </p:tgtEl>
                                        <p:attrNameLst>
                                          <p:attrName>ppt_y</p:attrName>
                                        </p:attrNameLst>
                                      </p:cBhvr>
                                      <p:tavLst>
                                        <p:tav tm="0">
                                          <p:val>
                                            <p:strVal val="1+#ppt_h/2"/>
                                          </p:val>
                                        </p:tav>
                                        <p:tav tm="100000">
                                          <p:val>
                                            <p:strVal val="#ppt_y"/>
                                          </p:val>
                                        </p:tav>
                                      </p:tavLst>
                                    </p:anim>
                                  </p:childTnLst>
                                </p:cTn>
                              </p:par>
                              <p:par>
                                <p:cTn id="20" presetID="2" presetClass="entr" presetSubtype="4" accel="18000" decel="82000" fill="hold" nodeType="withEffect">
                                  <p:stCondLst>
                                    <p:cond delay="40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ppt_x"/>
                                          </p:val>
                                        </p:tav>
                                        <p:tav tm="100000">
                                          <p:val>
                                            <p:strVal val="#ppt_x"/>
                                          </p:val>
                                        </p:tav>
                                      </p:tavLst>
                                    </p:anim>
                                    <p:anim calcmode="lin" valueType="num">
                                      <p:cBhvr additive="base">
                                        <p:cTn id="23" dur="1000" fill="hold"/>
                                        <p:tgtEl>
                                          <p:spTgt spid="17"/>
                                        </p:tgtEl>
                                        <p:attrNameLst>
                                          <p:attrName>ppt_y</p:attrName>
                                        </p:attrNameLst>
                                      </p:cBhvr>
                                      <p:tavLst>
                                        <p:tav tm="0">
                                          <p:val>
                                            <p:strVal val="1+#ppt_h/2"/>
                                          </p:val>
                                        </p:tav>
                                        <p:tav tm="100000">
                                          <p:val>
                                            <p:strVal val="#ppt_y"/>
                                          </p:val>
                                        </p:tav>
                                      </p:tavLst>
                                    </p:anim>
                                  </p:childTnLst>
                                </p:cTn>
                              </p:par>
                              <p:par>
                                <p:cTn id="24" presetID="2" presetClass="entr" presetSubtype="4" accel="18000" decel="82000"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000" fill="hold"/>
                                        <p:tgtEl>
                                          <p:spTgt spid="19"/>
                                        </p:tgtEl>
                                        <p:attrNameLst>
                                          <p:attrName>ppt_x</p:attrName>
                                        </p:attrNameLst>
                                      </p:cBhvr>
                                      <p:tavLst>
                                        <p:tav tm="0">
                                          <p:val>
                                            <p:strVal val="#ppt_x"/>
                                          </p:val>
                                        </p:tav>
                                        <p:tav tm="100000">
                                          <p:val>
                                            <p:strVal val="#ppt_x"/>
                                          </p:val>
                                        </p:tav>
                                      </p:tavLst>
                                    </p:anim>
                                    <p:anim calcmode="lin" valueType="num">
                                      <p:cBhvr additive="base">
                                        <p:cTn id="27" dur="10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4" accel="20000" decel="60000" fill="hold" grpId="0" nodeType="with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 calcmode="lin" valueType="num">
                                      <p:cBhvr additive="base">
                                        <p:cTn id="3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accel="20000" decel="60000" fill="hold" grpId="0" nodeType="withEffect">
                                  <p:stCondLst>
                                    <p:cond delay="100"/>
                                  </p:stCondLst>
                                  <p:childTnLst>
                                    <p:set>
                                      <p:cBhvr>
                                        <p:cTn id="33" dur="1" fill="hold">
                                          <p:stCondLst>
                                            <p:cond delay="0"/>
                                          </p:stCondLst>
                                        </p:cTn>
                                        <p:tgtEl>
                                          <p:spTgt spid="13">
                                            <p:txEl>
                                              <p:pRg st="1" end="1"/>
                                            </p:txEl>
                                          </p:spTgt>
                                        </p:tgtEl>
                                        <p:attrNameLst>
                                          <p:attrName>style.visibility</p:attrName>
                                        </p:attrNameLst>
                                      </p:cBhvr>
                                      <p:to>
                                        <p:strVal val="visible"/>
                                      </p:to>
                                    </p:set>
                                    <p:anim calcmode="lin" valueType="num">
                                      <p:cBhvr additive="base">
                                        <p:cTn id="34"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5" dur="1000" fill="hold"/>
                                        <p:tgtEl>
                                          <p:spTgt spid="13">
                                            <p:txEl>
                                              <p:pRg st="1" end="1"/>
                                            </p:txEl>
                                          </p:spTgt>
                                        </p:tgtEl>
                                        <p:attrNameLst>
                                          <p:attrName>ppt_y</p:attrName>
                                        </p:attrNameLst>
                                      </p:cBhvr>
                                      <p:tavLst>
                                        <p:tav tm="0">
                                          <p:val>
                                            <p:strVal val="1+#ppt_h/2"/>
                                          </p:val>
                                        </p:tav>
                                        <p:tav tm="100000">
                                          <p:val>
                                            <p:strVal val="#ppt_y"/>
                                          </p:val>
                                        </p:tav>
                                      </p:tavLst>
                                    </p:anim>
                                  </p:childTnLst>
                                </p:cTn>
                              </p:par>
                              <p:par>
                                <p:cTn id="36" presetID="2" presetClass="entr" presetSubtype="4" accel="20000" decel="60000" fill="hold" grpId="0" nodeType="withEffect">
                                  <p:stCondLst>
                                    <p:cond delay="200"/>
                                  </p:stCondLst>
                                  <p:childTnLst>
                                    <p:set>
                                      <p:cBhvr>
                                        <p:cTn id="37" dur="1" fill="hold">
                                          <p:stCondLst>
                                            <p:cond delay="0"/>
                                          </p:stCondLst>
                                        </p:cTn>
                                        <p:tgtEl>
                                          <p:spTgt spid="13">
                                            <p:txEl>
                                              <p:pRg st="2" end="2"/>
                                            </p:txEl>
                                          </p:spTgt>
                                        </p:tgtEl>
                                        <p:attrNameLst>
                                          <p:attrName>style.visibility</p:attrName>
                                        </p:attrNameLst>
                                      </p:cBhvr>
                                      <p:to>
                                        <p:strVal val="visible"/>
                                      </p:to>
                                    </p:set>
                                    <p:anim calcmode="lin" valueType="num">
                                      <p:cBhvr additive="base">
                                        <p:cTn id="38"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9" dur="1000" fill="hold"/>
                                        <p:tgtEl>
                                          <p:spTgt spid="13">
                                            <p:txEl>
                                              <p:pRg st="2" end="2"/>
                                            </p:txEl>
                                          </p:spTgt>
                                        </p:tgtEl>
                                        <p:attrNameLst>
                                          <p:attrName>ppt_y</p:attrName>
                                        </p:attrNameLst>
                                      </p:cBhvr>
                                      <p:tavLst>
                                        <p:tav tm="0">
                                          <p:val>
                                            <p:strVal val="1+#ppt_h/2"/>
                                          </p:val>
                                        </p:tav>
                                        <p:tav tm="100000">
                                          <p:val>
                                            <p:strVal val="#ppt_y"/>
                                          </p:val>
                                        </p:tav>
                                      </p:tavLst>
                                    </p:anim>
                                  </p:childTnLst>
                                </p:cTn>
                              </p:par>
                              <p:par>
                                <p:cTn id="40" presetID="2" presetClass="entr" presetSubtype="4" accel="20000" decel="60000" fill="hold" grpId="0" nodeType="withEffect">
                                  <p:stCondLst>
                                    <p:cond delay="300"/>
                                  </p:stCondLst>
                                  <p:childTnLst>
                                    <p:set>
                                      <p:cBhvr>
                                        <p:cTn id="41" dur="1" fill="hold">
                                          <p:stCondLst>
                                            <p:cond delay="0"/>
                                          </p:stCondLst>
                                        </p:cTn>
                                        <p:tgtEl>
                                          <p:spTgt spid="13">
                                            <p:txEl>
                                              <p:pRg st="3" end="3"/>
                                            </p:txEl>
                                          </p:spTgt>
                                        </p:tgtEl>
                                        <p:attrNameLst>
                                          <p:attrName>style.visibility</p:attrName>
                                        </p:attrNameLst>
                                      </p:cBhvr>
                                      <p:to>
                                        <p:strVal val="visible"/>
                                      </p:to>
                                    </p:set>
                                    <p:anim calcmode="lin" valueType="num">
                                      <p:cBhvr additive="base">
                                        <p:cTn id="42"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43" dur="1000" fill="hold"/>
                                        <p:tgtEl>
                                          <p:spTgt spid="13">
                                            <p:txEl>
                                              <p:pRg st="3" end="3"/>
                                            </p:txEl>
                                          </p:spTgt>
                                        </p:tgtEl>
                                        <p:attrNameLst>
                                          <p:attrName>ppt_y</p:attrName>
                                        </p:attrNameLst>
                                      </p:cBhvr>
                                      <p:tavLst>
                                        <p:tav tm="0">
                                          <p:val>
                                            <p:strVal val="1+#ppt_h/2"/>
                                          </p:val>
                                        </p:tav>
                                        <p:tav tm="100000">
                                          <p:val>
                                            <p:strVal val="#ppt_y"/>
                                          </p:val>
                                        </p:tav>
                                      </p:tavLst>
                                    </p:anim>
                                  </p:childTnLst>
                                </p:cTn>
                              </p:par>
                              <p:par>
                                <p:cTn id="44" presetID="2" presetClass="entr" presetSubtype="4" accel="20000" decel="60000" fill="hold" grpId="0" nodeType="withEffect">
                                  <p:stCondLst>
                                    <p:cond delay="400"/>
                                  </p:stCondLst>
                                  <p:childTnLst>
                                    <p:set>
                                      <p:cBhvr>
                                        <p:cTn id="45" dur="1" fill="hold">
                                          <p:stCondLst>
                                            <p:cond delay="0"/>
                                          </p:stCondLst>
                                        </p:cTn>
                                        <p:tgtEl>
                                          <p:spTgt spid="13">
                                            <p:txEl>
                                              <p:pRg st="4" end="4"/>
                                            </p:txEl>
                                          </p:spTgt>
                                        </p:tgtEl>
                                        <p:attrNameLst>
                                          <p:attrName>style.visibility</p:attrName>
                                        </p:attrNameLst>
                                      </p:cBhvr>
                                      <p:to>
                                        <p:strVal val="visible"/>
                                      </p:to>
                                    </p:set>
                                    <p:anim calcmode="lin" valueType="num">
                                      <p:cBhvr additive="base">
                                        <p:cTn id="46"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47" dur="10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301" y="304605"/>
            <a:ext cx="11889564" cy="917575"/>
          </a:xfrm>
        </p:spPr>
        <p:txBody>
          <a:bodyPr lIns="91440" rIns="91440"/>
          <a:lstStyle/>
          <a:p>
            <a:r>
              <a:rPr lang="en-US" sz="4400" dirty="0">
                <a:solidFill>
                  <a:srgbClr val="505050"/>
                </a:solidFill>
              </a:rPr>
              <a:t>Hybrid cloud presents great opportunity </a:t>
            </a:r>
          </a:p>
        </p:txBody>
      </p:sp>
      <p:grpSp>
        <p:nvGrpSpPr>
          <p:cNvPr id="12" name="Group 11"/>
          <p:cNvGrpSpPr/>
          <p:nvPr/>
        </p:nvGrpSpPr>
        <p:grpSpPr>
          <a:xfrm>
            <a:off x="-40195" y="1440154"/>
            <a:ext cx="4097710" cy="4827717"/>
            <a:chOff x="-42861" y="1221494"/>
            <a:chExt cx="4099454" cy="5228124"/>
          </a:xfrm>
        </p:grpSpPr>
        <p:graphicFrame>
          <p:nvGraphicFramePr>
            <p:cNvPr id="9" name="Chart 8"/>
            <p:cNvGraphicFramePr/>
            <p:nvPr>
              <p:extLst>
                <p:ext uri="{D42A27DB-BD31-4B8C-83A1-F6EECF244321}">
                  <p14:modId xmlns:p14="http://schemas.microsoft.com/office/powerpoint/2010/main" val="1871988991"/>
                </p:ext>
              </p:extLst>
            </p:nvPr>
          </p:nvGraphicFramePr>
          <p:xfrm>
            <a:off x="-42861" y="1221494"/>
            <a:ext cx="4099454" cy="2732969"/>
          </p:xfrm>
          <a:graphic>
            <a:graphicData uri="http://schemas.openxmlformats.org/drawingml/2006/chart">
              <c:chart xmlns:c="http://schemas.openxmlformats.org/drawingml/2006/chart" xmlns:r="http://schemas.openxmlformats.org/officeDocument/2006/relationships" r:id="rId3"/>
            </a:graphicData>
          </a:graphic>
        </p:graphicFrame>
        <p:sp>
          <p:nvSpPr>
            <p:cNvPr id="52" name="TextBox 51"/>
            <p:cNvSpPr txBox="1"/>
            <p:nvPr/>
          </p:nvSpPr>
          <p:spPr>
            <a:xfrm>
              <a:off x="1242331" y="2053596"/>
              <a:ext cx="1719570" cy="1047268"/>
            </a:xfrm>
            <a:prstGeom prst="rect">
              <a:avLst/>
            </a:prstGeom>
            <a:noFill/>
          </p:spPr>
          <p:txBody>
            <a:bodyPr wrap="square" lIns="182802" tIns="146241" rIns="182802" bIns="146241" rtlCol="0" anchor="t">
              <a:spAutoFit/>
            </a:bodyPr>
            <a:lstStyle/>
            <a:p>
              <a:pPr algn="ctr" defTabSz="932205">
                <a:lnSpc>
                  <a:spcPct val="90000"/>
                </a:lnSpc>
                <a:spcAft>
                  <a:spcPts val="600"/>
                </a:spcAft>
                <a:defRPr/>
              </a:pPr>
              <a:r>
                <a:rPr lang="en-US" sz="4850" kern="0" spc="-200" dirty="0">
                  <a:solidFill>
                    <a:srgbClr val="505050"/>
                  </a:solidFill>
                  <a:latin typeface="+mj-lt"/>
                  <a:ea typeface="MS PGothic"/>
                  <a:cs typeface="Segoe UI Semilight"/>
                </a:rPr>
                <a:t>74%</a:t>
              </a:r>
              <a:endParaRPr lang="en-US" dirty="0"/>
            </a:p>
          </p:txBody>
        </p:sp>
        <p:sp>
          <p:nvSpPr>
            <p:cNvPr id="53" name="TextBox 52"/>
            <p:cNvSpPr txBox="1"/>
            <p:nvPr/>
          </p:nvSpPr>
          <p:spPr>
            <a:xfrm>
              <a:off x="277525" y="3954462"/>
              <a:ext cx="3458682" cy="1145802"/>
            </a:xfrm>
            <a:prstGeom prst="rect">
              <a:avLst/>
            </a:prstGeom>
            <a:noFill/>
          </p:spPr>
          <p:txBody>
            <a:bodyPr wrap="square" lIns="182802" tIns="146241" rIns="182802" bIns="146241" rtlCol="0">
              <a:spAutoFit/>
            </a:bodyPr>
            <a:lstStyle/>
            <a:p>
              <a:pPr algn="ctr" defTabSz="932205">
                <a:lnSpc>
                  <a:spcPct val="90000"/>
                </a:lnSpc>
                <a:defRPr/>
              </a:pPr>
              <a:r>
                <a:rPr lang="en-US" kern="0" dirty="0">
                  <a:solidFill>
                    <a:srgbClr val="505050"/>
                  </a:solidFill>
                  <a:latin typeface="+mj-lt"/>
                  <a:ea typeface="Segoe UI Black" panose="020B0A02040204020203" pitchFamily="34" charset="0"/>
                  <a:cs typeface="Segoe UI Black" panose="020B0A02040204020203" pitchFamily="34" charset="0"/>
                </a:rPr>
                <a:t>Enterprises believe a </a:t>
              </a:r>
              <a:br>
                <a:rPr lang="en-US" kern="0" dirty="0">
                  <a:solidFill>
                    <a:srgbClr val="505050"/>
                  </a:solidFill>
                  <a:latin typeface="+mj-lt"/>
                  <a:ea typeface="Segoe UI Black" panose="020B0A02040204020203" pitchFamily="34" charset="0"/>
                  <a:cs typeface="Segoe UI Black" panose="020B0A02040204020203" pitchFamily="34" charset="0"/>
                </a:rPr>
              </a:br>
              <a:r>
                <a:rPr lang="en-US" kern="0" dirty="0">
                  <a:solidFill>
                    <a:srgbClr val="505050"/>
                  </a:solidFill>
                  <a:latin typeface="+mj-lt"/>
                  <a:ea typeface="Segoe UI Black" panose="020B0A02040204020203" pitchFamily="34" charset="0"/>
                  <a:cs typeface="Segoe UI Black" panose="020B0A02040204020203" pitchFamily="34" charset="0"/>
                </a:rPr>
                <a:t>hybrid cloud will enable </a:t>
              </a:r>
              <a:br>
                <a:rPr lang="en-US" kern="0" dirty="0">
                  <a:solidFill>
                    <a:srgbClr val="505050"/>
                  </a:solidFill>
                  <a:latin typeface="+mj-lt"/>
                  <a:ea typeface="Segoe UI Black" panose="020B0A02040204020203" pitchFamily="34" charset="0"/>
                  <a:cs typeface="Segoe UI Black" panose="020B0A02040204020203" pitchFamily="34" charset="0"/>
                </a:rPr>
              </a:br>
              <a:r>
                <a:rPr lang="en-US" kern="0" dirty="0">
                  <a:solidFill>
                    <a:srgbClr val="505050"/>
                  </a:solidFill>
                  <a:latin typeface="+mj-lt"/>
                  <a:ea typeface="Segoe UI Black" panose="020B0A02040204020203" pitchFamily="34" charset="0"/>
                  <a:cs typeface="Segoe UI Black" panose="020B0A02040204020203" pitchFamily="34" charset="0"/>
                </a:rPr>
                <a:t>business growth</a:t>
              </a:r>
            </a:p>
          </p:txBody>
        </p:sp>
        <p:sp>
          <p:nvSpPr>
            <p:cNvPr id="54" name="TextBox 53"/>
            <p:cNvSpPr txBox="1"/>
            <p:nvPr/>
          </p:nvSpPr>
          <p:spPr>
            <a:xfrm>
              <a:off x="277525" y="5951354"/>
              <a:ext cx="3458683" cy="498264"/>
            </a:xfrm>
            <a:prstGeom prst="rect">
              <a:avLst/>
            </a:prstGeom>
            <a:noFill/>
          </p:spPr>
          <p:txBody>
            <a:bodyPr wrap="square" lIns="182802" tIns="146241" rIns="182802" bIns="146241" rtlCol="0">
              <a:spAutoFit/>
            </a:bodyPr>
            <a:lstStyle/>
            <a:p>
              <a:pPr defTabSz="931326" eaLnBrk="0" fontAlgn="base" hangingPunct="0">
                <a:spcBef>
                  <a:spcPct val="0"/>
                </a:spcBef>
                <a:spcAft>
                  <a:spcPct val="0"/>
                </a:spcAft>
                <a:defRPr/>
              </a:pPr>
              <a:endParaRPr lang="en-US" sz="1071" kern="0" dirty="0">
                <a:solidFill>
                  <a:srgbClr val="505050"/>
                </a:solidFill>
                <a:latin typeface="+mj-lt"/>
                <a:ea typeface="MS PGothic" panose="020B0600070205080204" pitchFamily="34" charset="-128"/>
              </a:endParaRPr>
            </a:p>
          </p:txBody>
        </p:sp>
      </p:grpSp>
      <p:grpSp>
        <p:nvGrpSpPr>
          <p:cNvPr id="11" name="Group 10"/>
          <p:cNvGrpSpPr/>
          <p:nvPr/>
        </p:nvGrpSpPr>
        <p:grpSpPr>
          <a:xfrm>
            <a:off x="4152724" y="1440154"/>
            <a:ext cx="4097710" cy="4827717"/>
            <a:chOff x="4374093" y="1212849"/>
            <a:chExt cx="4099454" cy="5228124"/>
          </a:xfrm>
        </p:grpSpPr>
        <p:graphicFrame>
          <p:nvGraphicFramePr>
            <p:cNvPr id="55" name="Chart 54"/>
            <p:cNvGraphicFramePr/>
            <p:nvPr>
              <p:extLst>
                <p:ext uri="{D42A27DB-BD31-4B8C-83A1-F6EECF244321}">
                  <p14:modId xmlns:p14="http://schemas.microsoft.com/office/powerpoint/2010/main" val="1905197593"/>
                </p:ext>
              </p:extLst>
            </p:nvPr>
          </p:nvGraphicFramePr>
          <p:xfrm>
            <a:off x="4374093" y="1212849"/>
            <a:ext cx="4099454" cy="2732969"/>
          </p:xfrm>
          <a:graphic>
            <a:graphicData uri="http://schemas.openxmlformats.org/drawingml/2006/chart">
              <c:chart xmlns:c="http://schemas.openxmlformats.org/drawingml/2006/chart" xmlns:r="http://schemas.openxmlformats.org/officeDocument/2006/relationships" r:id="rId4"/>
            </a:graphicData>
          </a:graphic>
        </p:graphicFrame>
        <p:sp>
          <p:nvSpPr>
            <p:cNvPr id="56" name="TextBox 55"/>
            <p:cNvSpPr txBox="1"/>
            <p:nvPr/>
          </p:nvSpPr>
          <p:spPr>
            <a:xfrm>
              <a:off x="5659285" y="2053474"/>
              <a:ext cx="1719570" cy="1068762"/>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4896" kern="0" spc="-200" dirty="0">
                  <a:solidFill>
                    <a:srgbClr val="505050"/>
                  </a:solidFill>
                  <a:latin typeface="+mj-lt"/>
                  <a:ea typeface="MS PGothic" panose="020B0600070205080204" pitchFamily="34" charset="-128"/>
                  <a:cs typeface="Segoe UI Semilight" panose="020B0402040204020203" pitchFamily="34" charset="0"/>
                </a:rPr>
                <a:t>58%</a:t>
              </a:r>
            </a:p>
          </p:txBody>
        </p:sp>
        <p:sp>
          <p:nvSpPr>
            <p:cNvPr id="57" name="TextBox 56"/>
            <p:cNvSpPr txBox="1"/>
            <p:nvPr/>
          </p:nvSpPr>
          <p:spPr>
            <a:xfrm>
              <a:off x="4874888" y="3945817"/>
              <a:ext cx="3097864" cy="1145802"/>
            </a:xfrm>
            <a:prstGeom prst="rect">
              <a:avLst/>
            </a:prstGeom>
            <a:noFill/>
          </p:spPr>
          <p:txBody>
            <a:bodyPr wrap="square" lIns="182802" tIns="146241" rIns="182802" bIns="146241" rtlCol="0">
              <a:spAutoFit/>
            </a:bodyPr>
            <a:lstStyle/>
            <a:p>
              <a:pPr algn="ctr" defTabSz="932205">
                <a:lnSpc>
                  <a:spcPct val="90000"/>
                </a:lnSpc>
                <a:defRPr/>
              </a:pPr>
              <a:r>
                <a:rPr lang="en-US" kern="0" dirty="0">
                  <a:solidFill>
                    <a:srgbClr val="505050"/>
                  </a:solidFill>
                  <a:latin typeface="+mj-lt"/>
                  <a:ea typeface="Segoe UI Black" panose="020B0A02040204020203" pitchFamily="34" charset="0"/>
                  <a:cs typeface="Segoe UI Black" panose="020B0A02040204020203" pitchFamily="34" charset="0"/>
                </a:rPr>
                <a:t>Enterprises have a hybrid cloud strategy, up from 55 percent a year ago</a:t>
              </a:r>
            </a:p>
          </p:txBody>
        </p:sp>
        <p:sp>
          <p:nvSpPr>
            <p:cNvPr id="58" name="TextBox 57"/>
            <p:cNvSpPr txBox="1"/>
            <p:nvPr/>
          </p:nvSpPr>
          <p:spPr>
            <a:xfrm>
              <a:off x="4694479" y="5942709"/>
              <a:ext cx="3458683" cy="498264"/>
            </a:xfrm>
            <a:prstGeom prst="rect">
              <a:avLst/>
            </a:prstGeom>
            <a:noFill/>
          </p:spPr>
          <p:txBody>
            <a:bodyPr wrap="square" lIns="182802" tIns="146241" rIns="182802" bIns="146241" rtlCol="0">
              <a:spAutoFit/>
            </a:bodyPr>
            <a:lstStyle/>
            <a:p>
              <a:pPr defTabSz="931326" eaLnBrk="0" fontAlgn="base" hangingPunct="0">
                <a:spcBef>
                  <a:spcPct val="0"/>
                </a:spcBef>
                <a:spcAft>
                  <a:spcPct val="0"/>
                </a:spcAft>
                <a:defRPr/>
              </a:pPr>
              <a:endParaRPr lang="en-US" sz="1071" kern="0" dirty="0">
                <a:solidFill>
                  <a:srgbClr val="505050"/>
                </a:solidFill>
                <a:latin typeface="+mj-lt"/>
                <a:ea typeface="MS PGothic" panose="020B0600070205080204" pitchFamily="34" charset="-128"/>
              </a:endParaRPr>
            </a:p>
          </p:txBody>
        </p:sp>
      </p:grpSp>
      <p:graphicFrame>
        <p:nvGraphicFramePr>
          <p:cNvPr id="59" name="Chart 58"/>
          <p:cNvGraphicFramePr/>
          <p:nvPr>
            <p:extLst>
              <p:ext uri="{D42A27DB-BD31-4B8C-83A1-F6EECF244321}">
                <p14:modId xmlns:p14="http://schemas.microsoft.com/office/powerpoint/2010/main" val="1217142916"/>
              </p:ext>
            </p:extLst>
          </p:nvPr>
        </p:nvGraphicFramePr>
        <p:xfrm>
          <a:off x="8472589" y="1451031"/>
          <a:ext cx="4097710" cy="2731807"/>
        </p:xfrm>
        <a:graphic>
          <a:graphicData uri="http://schemas.openxmlformats.org/drawingml/2006/chart">
            <c:chart xmlns:c="http://schemas.openxmlformats.org/drawingml/2006/chart" xmlns:r="http://schemas.openxmlformats.org/officeDocument/2006/relationships" r:id="rId5"/>
          </a:graphicData>
        </a:graphic>
      </p:graphicFrame>
      <p:grpSp>
        <p:nvGrpSpPr>
          <p:cNvPr id="10" name="Group 9"/>
          <p:cNvGrpSpPr/>
          <p:nvPr/>
        </p:nvGrpSpPr>
        <p:grpSpPr>
          <a:xfrm>
            <a:off x="8345643" y="1440155"/>
            <a:ext cx="4097710" cy="4827716"/>
            <a:chOff x="8346546" y="1230140"/>
            <a:chExt cx="4099454" cy="5228124"/>
          </a:xfrm>
        </p:grpSpPr>
        <p:graphicFrame>
          <p:nvGraphicFramePr>
            <p:cNvPr id="60" name="Chart 59"/>
            <p:cNvGraphicFramePr/>
            <p:nvPr>
              <p:extLst>
                <p:ext uri="{D42A27DB-BD31-4B8C-83A1-F6EECF244321}">
                  <p14:modId xmlns:p14="http://schemas.microsoft.com/office/powerpoint/2010/main" val="52098837"/>
                </p:ext>
              </p:extLst>
            </p:nvPr>
          </p:nvGraphicFramePr>
          <p:xfrm>
            <a:off x="8346546" y="1230140"/>
            <a:ext cx="4099454" cy="2732969"/>
          </p:xfrm>
          <a:graphic>
            <a:graphicData uri="http://schemas.openxmlformats.org/drawingml/2006/chart">
              <c:chart xmlns:c="http://schemas.openxmlformats.org/drawingml/2006/chart" xmlns:r="http://schemas.openxmlformats.org/officeDocument/2006/relationships" r:id="rId6"/>
            </a:graphicData>
          </a:graphic>
        </p:graphicFrame>
        <p:sp>
          <p:nvSpPr>
            <p:cNvPr id="61" name="TextBox 60"/>
            <p:cNvSpPr txBox="1"/>
            <p:nvPr/>
          </p:nvSpPr>
          <p:spPr>
            <a:xfrm>
              <a:off x="9474570" y="2061491"/>
              <a:ext cx="1719570" cy="1068762"/>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4896" kern="0" spc="-200" dirty="0">
                  <a:solidFill>
                    <a:srgbClr val="505050"/>
                  </a:solidFill>
                  <a:latin typeface="+mj-lt"/>
                  <a:ea typeface="MS PGothic" panose="020B0600070205080204" pitchFamily="34" charset="-128"/>
                  <a:cs typeface="Segoe UI Semilight" panose="020B0402040204020203" pitchFamily="34" charset="0"/>
                </a:rPr>
                <a:t>6x</a:t>
              </a:r>
            </a:p>
          </p:txBody>
        </p:sp>
        <p:sp>
          <p:nvSpPr>
            <p:cNvPr id="62" name="TextBox 61"/>
            <p:cNvSpPr txBox="1"/>
            <p:nvPr/>
          </p:nvSpPr>
          <p:spPr>
            <a:xfrm>
              <a:off x="8919901" y="3951734"/>
              <a:ext cx="2952743" cy="1145802"/>
            </a:xfrm>
            <a:prstGeom prst="rect">
              <a:avLst/>
            </a:prstGeom>
            <a:noFill/>
          </p:spPr>
          <p:txBody>
            <a:bodyPr wrap="square" lIns="182802" tIns="146241" rIns="182802" bIns="146241" rtlCol="0">
              <a:spAutoFit/>
            </a:bodyPr>
            <a:lstStyle/>
            <a:p>
              <a:pPr algn="ctr" defTabSz="932205">
                <a:lnSpc>
                  <a:spcPct val="90000"/>
                </a:lnSpc>
                <a:defRPr/>
              </a:pPr>
              <a:r>
                <a:rPr lang="en-US" kern="0" dirty="0">
                  <a:solidFill>
                    <a:srgbClr val="505050"/>
                  </a:solidFill>
                  <a:latin typeface="+mj-lt"/>
                  <a:ea typeface="Segoe UI Black" panose="020B0A02040204020203" pitchFamily="34" charset="0"/>
                  <a:cs typeface="Segoe UI Black" panose="020B0A02040204020203" pitchFamily="34" charset="0"/>
                </a:rPr>
                <a:t>Growth of IT spending on public cloud services is 6x of overall IT market</a:t>
              </a:r>
            </a:p>
          </p:txBody>
        </p:sp>
        <p:sp>
          <p:nvSpPr>
            <p:cNvPr id="63" name="TextBox 62"/>
            <p:cNvSpPr txBox="1"/>
            <p:nvPr/>
          </p:nvSpPr>
          <p:spPr>
            <a:xfrm>
              <a:off x="8666932" y="5960000"/>
              <a:ext cx="3458683" cy="498264"/>
            </a:xfrm>
            <a:prstGeom prst="rect">
              <a:avLst/>
            </a:prstGeom>
            <a:noFill/>
          </p:spPr>
          <p:txBody>
            <a:bodyPr wrap="square" lIns="182802" tIns="146241" rIns="182802" bIns="146241" rtlCol="0">
              <a:spAutoFit/>
            </a:bodyPr>
            <a:lstStyle/>
            <a:p>
              <a:pPr defTabSz="931326" eaLnBrk="0" fontAlgn="base" hangingPunct="0">
                <a:spcBef>
                  <a:spcPct val="0"/>
                </a:spcBef>
                <a:spcAft>
                  <a:spcPct val="0"/>
                </a:spcAft>
                <a:defRPr/>
              </a:pPr>
              <a:endParaRPr lang="en-US" sz="1071" kern="0" dirty="0">
                <a:solidFill>
                  <a:srgbClr val="505050"/>
                </a:solidFill>
                <a:latin typeface="+mj-lt"/>
                <a:ea typeface="MS PGothic" panose="020B0600070205080204" pitchFamily="34" charset="-128"/>
              </a:endParaRPr>
            </a:p>
          </p:txBody>
        </p:sp>
      </p:grpSp>
      <p:sp>
        <p:nvSpPr>
          <p:cNvPr id="2" name="Rectangle 1"/>
          <p:cNvSpPr/>
          <p:nvPr/>
        </p:nvSpPr>
        <p:spPr>
          <a:xfrm>
            <a:off x="391928" y="5762477"/>
            <a:ext cx="11771434" cy="466281"/>
          </a:xfrm>
          <a:prstGeom prst="rect">
            <a:avLst/>
          </a:prstGeom>
          <a:ln w="38100">
            <a:noFill/>
          </a:ln>
        </p:spPr>
        <p:txBody>
          <a:bodyPr wrap="square" anchor="ctr">
            <a:spAutoFit/>
          </a:bodyPr>
          <a:lstStyle/>
          <a:p>
            <a:pPr algn="ctr" defTabSz="932324">
              <a:lnSpc>
                <a:spcPct val="90000"/>
              </a:lnSpc>
              <a:spcAft>
                <a:spcPts val="340"/>
              </a:spcAft>
              <a:defRPr/>
            </a:pPr>
            <a:r>
              <a:rPr lang="en-US" sz="2700" b="1" dirty="0">
                <a:solidFill>
                  <a:schemeClr val="tx2"/>
                </a:solidFill>
                <a:latin typeface="Segoe UI" panose="020B0502040204020203" pitchFamily="34" charset="0"/>
                <a:cs typeface="Segoe UI" panose="020B0502040204020203" pitchFamily="34" charset="0"/>
              </a:rPr>
              <a:t>45% of organizations will use service providers</a:t>
            </a:r>
          </a:p>
        </p:txBody>
      </p:sp>
      <p:sp>
        <p:nvSpPr>
          <p:cNvPr id="20" name="Rectangle 19"/>
          <p:cNvSpPr/>
          <p:nvPr/>
        </p:nvSpPr>
        <p:spPr>
          <a:xfrm>
            <a:off x="34457" y="6758982"/>
            <a:ext cx="12088646" cy="221302"/>
          </a:xfrm>
          <a:prstGeom prst="rect">
            <a:avLst/>
          </a:prstGeom>
        </p:spPr>
        <p:txBody>
          <a:bodyPr wrap="square">
            <a:spAutoFit/>
          </a:bodyPr>
          <a:lstStyle/>
          <a:p>
            <a:pPr defTabSz="932563">
              <a:lnSpc>
                <a:spcPct val="90000"/>
              </a:lnSpc>
              <a:spcAft>
                <a:spcPts val="340"/>
              </a:spcAft>
              <a:defRPr/>
            </a:pPr>
            <a:r>
              <a:rPr lang="en-US" sz="900" i="1" kern="0" dirty="0">
                <a:solidFill>
                  <a:srgbClr val="505050"/>
                </a:solidFill>
                <a:latin typeface="Segoe UI" panose="020B0502040204020203" pitchFamily="34" charset="0"/>
                <a:ea typeface="MS PGothic" panose="020B0600070205080204" pitchFamily="34" charset="-128"/>
              </a:rPr>
              <a:t>Sources: 1) Avanade Global Study: Hybrid Cloud–From Hype to Reality, 2) </a:t>
            </a:r>
            <a:r>
              <a:rPr lang="en-US" sz="900" i="1" kern="0" dirty="0" err="1">
                <a:solidFill>
                  <a:srgbClr val="505050"/>
                </a:solidFill>
                <a:latin typeface="Segoe UI" panose="020B0502040204020203" pitchFamily="34" charset="0"/>
                <a:ea typeface="MS PGothic" panose="020B0600070205080204" pitchFamily="34" charset="-128"/>
              </a:rPr>
              <a:t>RIghtScale</a:t>
            </a:r>
            <a:r>
              <a:rPr lang="en-US" sz="900" i="1" kern="0" dirty="0">
                <a:solidFill>
                  <a:srgbClr val="505050"/>
                </a:solidFill>
                <a:latin typeface="Segoe UI" panose="020B0502040204020203" pitchFamily="34" charset="0"/>
                <a:ea typeface="MS PGothic" panose="020B0600070205080204" pitchFamily="34" charset="-128"/>
              </a:rPr>
              <a:t> 2017 state of the cloud report, 3) IDC Worldwide Semiannual Public Cloud Services Spending Guide 4) tier 451 research  </a:t>
            </a:r>
          </a:p>
        </p:txBody>
      </p:sp>
      <p:cxnSp>
        <p:nvCxnSpPr>
          <p:cNvPr id="6" name="Straight Connector 5"/>
          <p:cNvCxnSpPr/>
          <p:nvPr/>
        </p:nvCxnSpPr>
        <p:spPr>
          <a:xfrm>
            <a:off x="1057945" y="5402262"/>
            <a:ext cx="104394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403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decel="100000" fill="hold" nodeType="withEffect">
                                  <p:stCondLst>
                                    <p:cond delay="0"/>
                                  </p:stCondLst>
                                  <p:childTnLst>
                                    <p:animMotion origin="layout" path="M 4.3809E-6 0.19655 L 4.3809E-6 -4.0581E-6 " pathEditMode="relative" rAng="0" ptsTypes="AA">
                                      <p:cBhvr>
                                        <p:cTn id="9" dur="1000" fill="hold"/>
                                        <p:tgtEl>
                                          <p:spTgt spid="12"/>
                                        </p:tgtEl>
                                        <p:attrNameLst>
                                          <p:attrName>ppt_x</p:attrName>
                                          <p:attrName>ppt_y</p:attrName>
                                        </p:attrNameLst>
                                      </p:cBhvr>
                                      <p:rCtr x="0" y="-9828"/>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64" presetClass="path" presetSubtype="0" decel="100000" fill="hold" nodeType="withEffect">
                                  <p:stCondLst>
                                    <p:cond delay="0"/>
                                  </p:stCondLst>
                                  <p:childTnLst>
                                    <p:animMotion origin="layout" path="M 0.00063 0.0867 L 4.13582E-6 -4.0581E-6 " pathEditMode="relative" rAng="0" ptsTypes="AA">
                                      <p:cBhvr>
                                        <p:cTn id="15" dur="1000" fill="hold"/>
                                        <p:tgtEl>
                                          <p:spTgt spid="11"/>
                                        </p:tgtEl>
                                        <p:attrNameLst>
                                          <p:attrName>ppt_x</p:attrName>
                                          <p:attrName>ppt_y</p:attrName>
                                        </p:attrNameLst>
                                      </p:cBhvr>
                                      <p:rCtr x="-38" y="-4335"/>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64" presetClass="path" presetSubtype="0" decel="100000" fill="hold" nodeType="withEffect">
                                  <p:stCondLst>
                                    <p:cond delay="0"/>
                                  </p:stCondLst>
                                  <p:childTnLst>
                                    <p:animMotion origin="layout" path="M 0.00089 0.07263 L 3.89073E-6 2.36042E-7 " pathEditMode="relative" rAng="0" ptsTypes="AA">
                                      <p:cBhvr>
                                        <p:cTn id="21" dur="1000" fill="hold"/>
                                        <p:tgtEl>
                                          <p:spTgt spid="10"/>
                                        </p:tgtEl>
                                        <p:attrNameLst>
                                          <p:attrName>ppt_x</p:attrName>
                                          <p:attrName>ppt_y</p:attrName>
                                        </p:attrNameLst>
                                      </p:cBhvr>
                                      <p:rCtr x="-51" y="-3631"/>
                                    </p:animMotion>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BEB1D-B543-944D-937F-1801B3D2C06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1" y="-1"/>
            <a:ext cx="12403949" cy="6994526"/>
          </a:xfrm>
          <a:prstGeom prst="rect">
            <a:avLst/>
          </a:prstGeom>
        </p:spPr>
      </p:pic>
      <p:sp>
        <p:nvSpPr>
          <p:cNvPr id="9" name="矩形 8"/>
          <p:cNvSpPr/>
          <p:nvPr/>
        </p:nvSpPr>
        <p:spPr>
          <a:xfrm>
            <a:off x="5757" y="1220897"/>
            <a:ext cx="12451845" cy="45596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sp>
        <p:nvSpPr>
          <p:cNvPr id="8" name="矩形 7"/>
          <p:cNvSpPr/>
          <p:nvPr/>
        </p:nvSpPr>
        <p:spPr>
          <a:xfrm>
            <a:off x="883" y="1723741"/>
            <a:ext cx="12456720" cy="2294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sp>
        <p:nvSpPr>
          <p:cNvPr id="10" name="矩形 9"/>
          <p:cNvSpPr/>
          <p:nvPr/>
        </p:nvSpPr>
        <p:spPr>
          <a:xfrm>
            <a:off x="4087602" y="2059612"/>
            <a:ext cx="5260799" cy="1222514"/>
          </a:xfrm>
          <a:prstGeom prst="rect">
            <a:avLst/>
          </a:prstGeom>
        </p:spPr>
        <p:txBody>
          <a:bodyPr wrap="none">
            <a:spAutoFit/>
          </a:bodyPr>
          <a:lstStyle/>
          <a:p>
            <a:pPr defTabSz="932563">
              <a:defRPr/>
            </a:pPr>
            <a:r>
              <a:rPr lang="en-US" sz="3672" b="1" spc="-102" dirty="0">
                <a:solidFill>
                  <a:srgbClr val="353535"/>
                </a:solidFill>
                <a:latin typeface="Segoe UI Semibold" panose="020B0502040204020203" pitchFamily="34" charset="0"/>
              </a:rPr>
              <a:t>Azure Stack Hub promise</a:t>
            </a:r>
            <a:br>
              <a:rPr lang="en-US" sz="3672" b="1" spc="-102" dirty="0">
                <a:solidFill>
                  <a:srgbClr val="353535"/>
                </a:solidFill>
                <a:latin typeface="Segoe UI Semibold" panose="020B0502040204020203" pitchFamily="34" charset="0"/>
              </a:rPr>
            </a:br>
            <a:endParaRPr lang="en-US" sz="3672" b="1" spc="-102" dirty="0">
              <a:solidFill>
                <a:srgbClr val="353535"/>
              </a:solidFill>
              <a:latin typeface="Segoe UI Semibold" panose="020B0502040204020203" pitchFamily="34" charset="0"/>
            </a:endParaRPr>
          </a:p>
        </p:txBody>
      </p:sp>
      <p:sp>
        <p:nvSpPr>
          <p:cNvPr id="41" name="Rectangle 40">
            <a:extLst>
              <a:ext uri="{FF2B5EF4-FFF2-40B4-BE49-F238E27FC236}">
                <a16:creationId xmlns:a16="http://schemas.microsoft.com/office/drawing/2014/main" id="{658B30AC-7ED7-6B44-BD6E-3BD126F09091}"/>
              </a:ext>
            </a:extLst>
          </p:cNvPr>
          <p:cNvSpPr/>
          <p:nvPr/>
        </p:nvSpPr>
        <p:spPr>
          <a:xfrm>
            <a:off x="1423543" y="4431068"/>
            <a:ext cx="2568648" cy="555217"/>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Consistent </a:t>
            </a:r>
          </a:p>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application development</a:t>
            </a:r>
          </a:p>
        </p:txBody>
      </p:sp>
      <p:sp>
        <p:nvSpPr>
          <p:cNvPr id="42" name="Rectangle 41">
            <a:extLst>
              <a:ext uri="{FF2B5EF4-FFF2-40B4-BE49-F238E27FC236}">
                <a16:creationId xmlns:a16="http://schemas.microsoft.com/office/drawing/2014/main" id="{C1D45725-DBE0-AD4D-9BD4-6152B241BF55}"/>
              </a:ext>
            </a:extLst>
          </p:cNvPr>
          <p:cNvSpPr/>
          <p:nvPr/>
        </p:nvSpPr>
        <p:spPr>
          <a:xfrm>
            <a:off x="8339922" y="4363912"/>
            <a:ext cx="2967867" cy="555217"/>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Integrated </a:t>
            </a:r>
          </a:p>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delivery experience</a:t>
            </a:r>
          </a:p>
        </p:txBody>
      </p:sp>
      <p:sp>
        <p:nvSpPr>
          <p:cNvPr id="43" name="Rectangle 42">
            <a:extLst>
              <a:ext uri="{FF2B5EF4-FFF2-40B4-BE49-F238E27FC236}">
                <a16:creationId xmlns:a16="http://schemas.microsoft.com/office/drawing/2014/main" id="{9CFF90E6-92E7-F74F-A482-AA749E146F8B}"/>
              </a:ext>
            </a:extLst>
          </p:cNvPr>
          <p:cNvSpPr/>
          <p:nvPr/>
        </p:nvSpPr>
        <p:spPr>
          <a:xfrm>
            <a:off x="4846830" y="4428622"/>
            <a:ext cx="2742810" cy="55521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spAutoFit/>
          </a:bodyPr>
          <a:lstStyle/>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 Azure services </a:t>
            </a:r>
          </a:p>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available on-premises</a:t>
            </a:r>
          </a:p>
        </p:txBody>
      </p:sp>
      <p:grpSp>
        <p:nvGrpSpPr>
          <p:cNvPr id="5" name="Group 4">
            <a:extLst>
              <a:ext uri="{FF2B5EF4-FFF2-40B4-BE49-F238E27FC236}">
                <a16:creationId xmlns:a16="http://schemas.microsoft.com/office/drawing/2014/main" id="{76D168E1-5F56-7440-B725-575B844F1A59}"/>
              </a:ext>
            </a:extLst>
          </p:cNvPr>
          <p:cNvGrpSpPr/>
          <p:nvPr/>
        </p:nvGrpSpPr>
        <p:grpSpPr>
          <a:xfrm>
            <a:off x="2161530" y="3023672"/>
            <a:ext cx="1167468" cy="1167468"/>
            <a:chOff x="2208120" y="3305065"/>
            <a:chExt cx="878673" cy="878673"/>
          </a:xfrm>
        </p:grpSpPr>
        <p:sp>
          <p:nvSpPr>
            <p:cNvPr id="35" name="椭圆 34"/>
            <p:cNvSpPr/>
            <p:nvPr/>
          </p:nvSpPr>
          <p:spPr>
            <a:xfrm>
              <a:off x="2208120"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grpSp>
          <p:nvGrpSpPr>
            <p:cNvPr id="19" name="Group 4">
              <a:extLst>
                <a:ext uri="{FF2B5EF4-FFF2-40B4-BE49-F238E27FC236}">
                  <a16:creationId xmlns:a16="http://schemas.microsoft.com/office/drawing/2014/main" id="{0106FA51-EEC7-2F4A-8A22-0A75706BDDEC}"/>
                </a:ext>
              </a:extLst>
            </p:cNvPr>
            <p:cNvGrpSpPr>
              <a:grpSpLocks noChangeAspect="1"/>
            </p:cNvGrpSpPr>
            <p:nvPr/>
          </p:nvGrpSpPr>
          <p:grpSpPr bwMode="auto">
            <a:xfrm>
              <a:off x="2385359" y="3473082"/>
              <a:ext cx="497546" cy="545184"/>
              <a:chOff x="3412" y="-353"/>
              <a:chExt cx="188" cy="206"/>
            </a:xfrm>
          </p:grpSpPr>
          <p:sp>
            <p:nvSpPr>
              <p:cNvPr id="20" name="Line 5">
                <a:extLst>
                  <a:ext uri="{FF2B5EF4-FFF2-40B4-BE49-F238E27FC236}">
                    <a16:creationId xmlns:a16="http://schemas.microsoft.com/office/drawing/2014/main" id="{386D6A26-0503-7542-A8AB-4002930666A8}"/>
                  </a:ext>
                </a:extLst>
              </p:cNvPr>
              <p:cNvSpPr>
                <a:spLocks noChangeShapeType="1"/>
              </p:cNvSpPr>
              <p:nvPr/>
            </p:nvSpPr>
            <p:spPr bwMode="auto">
              <a:xfrm>
                <a:off x="3523" y="-209"/>
                <a:ext cx="4" cy="1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1" name="Line 6">
                <a:extLst>
                  <a:ext uri="{FF2B5EF4-FFF2-40B4-BE49-F238E27FC236}">
                    <a16:creationId xmlns:a16="http://schemas.microsoft.com/office/drawing/2014/main" id="{F083DDD9-3202-4845-926E-5D8DB0D9F15E}"/>
                  </a:ext>
                </a:extLst>
              </p:cNvPr>
              <p:cNvSpPr>
                <a:spLocks noChangeShapeType="1"/>
              </p:cNvSpPr>
              <p:nvPr/>
            </p:nvSpPr>
            <p:spPr bwMode="auto">
              <a:xfrm>
                <a:off x="3484" y="-301"/>
                <a:ext cx="5" cy="1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2" name="Line 7">
                <a:extLst>
                  <a:ext uri="{FF2B5EF4-FFF2-40B4-BE49-F238E27FC236}">
                    <a16:creationId xmlns:a16="http://schemas.microsoft.com/office/drawing/2014/main" id="{01EE00C5-B8D7-1E47-AE5E-943E1D81E556}"/>
                  </a:ext>
                </a:extLst>
              </p:cNvPr>
              <p:cNvSpPr>
                <a:spLocks noChangeShapeType="1"/>
              </p:cNvSpPr>
              <p:nvPr/>
            </p:nvSpPr>
            <p:spPr bwMode="auto">
              <a:xfrm flipH="1">
                <a:off x="3484" y="-209"/>
                <a:ext cx="5" cy="1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4" name="Line 8">
                <a:extLst>
                  <a:ext uri="{FF2B5EF4-FFF2-40B4-BE49-F238E27FC236}">
                    <a16:creationId xmlns:a16="http://schemas.microsoft.com/office/drawing/2014/main" id="{677D45FD-5621-CC4C-A583-E281808E6400}"/>
                  </a:ext>
                </a:extLst>
              </p:cNvPr>
              <p:cNvSpPr>
                <a:spLocks noChangeShapeType="1"/>
              </p:cNvSpPr>
              <p:nvPr/>
            </p:nvSpPr>
            <p:spPr bwMode="auto">
              <a:xfrm flipH="1">
                <a:off x="3523" y="-301"/>
                <a:ext cx="4" cy="1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5" name="Line 9">
                <a:extLst>
                  <a:ext uri="{FF2B5EF4-FFF2-40B4-BE49-F238E27FC236}">
                    <a16:creationId xmlns:a16="http://schemas.microsoft.com/office/drawing/2014/main" id="{D4C0C7EE-DB31-D245-8646-871A2408A675}"/>
                  </a:ext>
                </a:extLst>
              </p:cNvPr>
              <p:cNvSpPr>
                <a:spLocks noChangeShapeType="1"/>
              </p:cNvSpPr>
              <p:nvPr/>
            </p:nvSpPr>
            <p:spPr bwMode="auto">
              <a:xfrm>
                <a:off x="3546" y="-233"/>
                <a:ext cx="11"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6" name="Line 10">
                <a:extLst>
                  <a:ext uri="{FF2B5EF4-FFF2-40B4-BE49-F238E27FC236}">
                    <a16:creationId xmlns:a16="http://schemas.microsoft.com/office/drawing/2014/main" id="{15AD0024-3970-8A40-AF61-D917A2CB6F73}"/>
                  </a:ext>
                </a:extLst>
              </p:cNvPr>
              <p:cNvSpPr>
                <a:spLocks noChangeShapeType="1"/>
              </p:cNvSpPr>
              <p:nvPr/>
            </p:nvSpPr>
            <p:spPr bwMode="auto">
              <a:xfrm>
                <a:off x="3454" y="-271"/>
                <a:ext cx="11" cy="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7" name="Line 11">
                <a:extLst>
                  <a:ext uri="{FF2B5EF4-FFF2-40B4-BE49-F238E27FC236}">
                    <a16:creationId xmlns:a16="http://schemas.microsoft.com/office/drawing/2014/main" id="{82AE34F8-D7CE-3541-B03A-A542CE929B77}"/>
                  </a:ext>
                </a:extLst>
              </p:cNvPr>
              <p:cNvSpPr>
                <a:spLocks noChangeShapeType="1"/>
              </p:cNvSpPr>
              <p:nvPr/>
            </p:nvSpPr>
            <p:spPr bwMode="auto">
              <a:xfrm flipV="1">
                <a:off x="3546" y="-271"/>
                <a:ext cx="11" cy="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8" name="Line 12">
                <a:extLst>
                  <a:ext uri="{FF2B5EF4-FFF2-40B4-BE49-F238E27FC236}">
                    <a16:creationId xmlns:a16="http://schemas.microsoft.com/office/drawing/2014/main" id="{4474EFD7-2266-E645-863C-79EC255C9557}"/>
                  </a:ext>
                </a:extLst>
              </p:cNvPr>
              <p:cNvSpPr>
                <a:spLocks noChangeShapeType="1"/>
              </p:cNvSpPr>
              <p:nvPr/>
            </p:nvSpPr>
            <p:spPr bwMode="auto">
              <a:xfrm flipV="1">
                <a:off x="3454" y="-233"/>
                <a:ext cx="11"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9" name="Oval 13">
                <a:extLst>
                  <a:ext uri="{FF2B5EF4-FFF2-40B4-BE49-F238E27FC236}">
                    <a16:creationId xmlns:a16="http://schemas.microsoft.com/office/drawing/2014/main" id="{84B6D018-81E7-D14D-BC18-6096A049DBEC}"/>
                  </a:ext>
                </a:extLst>
              </p:cNvPr>
              <p:cNvSpPr>
                <a:spLocks noChangeArrowheads="1"/>
              </p:cNvSpPr>
              <p:nvPr/>
            </p:nvSpPr>
            <p:spPr bwMode="auto">
              <a:xfrm>
                <a:off x="3467" y="-289"/>
                <a:ext cx="77" cy="8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0" name="Freeform 14">
                <a:extLst>
                  <a:ext uri="{FF2B5EF4-FFF2-40B4-BE49-F238E27FC236}">
                    <a16:creationId xmlns:a16="http://schemas.microsoft.com/office/drawing/2014/main" id="{48519AA0-0AFC-7849-8E13-A538B6ACC898}"/>
                  </a:ext>
                </a:extLst>
              </p:cNvPr>
              <p:cNvSpPr>
                <a:spLocks/>
              </p:cNvSpPr>
              <p:nvPr/>
            </p:nvSpPr>
            <p:spPr bwMode="auto">
              <a:xfrm>
                <a:off x="3412" y="-340"/>
                <a:ext cx="68" cy="182"/>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1" name="Freeform 15">
                <a:extLst>
                  <a:ext uri="{FF2B5EF4-FFF2-40B4-BE49-F238E27FC236}">
                    <a16:creationId xmlns:a16="http://schemas.microsoft.com/office/drawing/2014/main" id="{BCD60C5A-A0FA-1D4C-89C2-56E2D9D82FFD}"/>
                  </a:ext>
                </a:extLst>
              </p:cNvPr>
              <p:cNvSpPr>
                <a:spLocks/>
              </p:cNvSpPr>
              <p:nvPr/>
            </p:nvSpPr>
            <p:spPr bwMode="auto">
              <a:xfrm>
                <a:off x="3531" y="-340"/>
                <a:ext cx="69" cy="182"/>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6" name="Freeform 16">
                <a:extLst>
                  <a:ext uri="{FF2B5EF4-FFF2-40B4-BE49-F238E27FC236}">
                    <a16:creationId xmlns:a16="http://schemas.microsoft.com/office/drawing/2014/main" id="{EBD01F44-50C3-DC47-A89A-10BF83B2E07F}"/>
                  </a:ext>
                </a:extLst>
              </p:cNvPr>
              <p:cNvSpPr>
                <a:spLocks/>
              </p:cNvSpPr>
              <p:nvPr/>
            </p:nvSpPr>
            <p:spPr bwMode="auto">
              <a:xfrm>
                <a:off x="3531" y="-353"/>
                <a:ext cx="32" cy="43"/>
              </a:xfrm>
              <a:custGeom>
                <a:avLst/>
                <a:gdLst>
                  <a:gd name="T0" fmla="*/ 9 w 32"/>
                  <a:gd name="T1" fmla="*/ 43 h 43"/>
                  <a:gd name="T2" fmla="*/ 0 w 32"/>
                  <a:gd name="T3" fmla="*/ 9 h 43"/>
                  <a:gd name="T4" fmla="*/ 32 w 32"/>
                  <a:gd name="T5" fmla="*/ 0 h 43"/>
                </a:gdLst>
                <a:ahLst/>
                <a:cxnLst>
                  <a:cxn ang="0">
                    <a:pos x="T0" y="T1"/>
                  </a:cxn>
                  <a:cxn ang="0">
                    <a:pos x="T2" y="T3"/>
                  </a:cxn>
                  <a:cxn ang="0">
                    <a:pos x="T4" y="T5"/>
                  </a:cxn>
                </a:cxnLst>
                <a:rect l="0" t="0" r="r" b="b"/>
                <a:pathLst>
                  <a:path w="32" h="43">
                    <a:moveTo>
                      <a:pt x="9" y="43"/>
                    </a:moveTo>
                    <a:lnTo>
                      <a:pt x="0" y="9"/>
                    </a:lnTo>
                    <a:lnTo>
                      <a:pt x="32"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7" name="Freeform 17">
                <a:extLst>
                  <a:ext uri="{FF2B5EF4-FFF2-40B4-BE49-F238E27FC236}">
                    <a16:creationId xmlns:a16="http://schemas.microsoft.com/office/drawing/2014/main" id="{8FDEE06A-EB6D-6C45-9146-0A399326D99C}"/>
                  </a:ext>
                </a:extLst>
              </p:cNvPr>
              <p:cNvSpPr>
                <a:spLocks/>
              </p:cNvSpPr>
              <p:nvPr/>
            </p:nvSpPr>
            <p:spPr bwMode="auto">
              <a:xfrm>
                <a:off x="3448" y="-190"/>
                <a:ext cx="32" cy="43"/>
              </a:xfrm>
              <a:custGeom>
                <a:avLst/>
                <a:gdLst>
                  <a:gd name="T0" fmla="*/ 23 w 32"/>
                  <a:gd name="T1" fmla="*/ 0 h 43"/>
                  <a:gd name="T2" fmla="*/ 32 w 32"/>
                  <a:gd name="T3" fmla="*/ 34 h 43"/>
                  <a:gd name="T4" fmla="*/ 0 w 32"/>
                  <a:gd name="T5" fmla="*/ 43 h 43"/>
                </a:gdLst>
                <a:ahLst/>
                <a:cxnLst>
                  <a:cxn ang="0">
                    <a:pos x="T0" y="T1"/>
                  </a:cxn>
                  <a:cxn ang="0">
                    <a:pos x="T2" y="T3"/>
                  </a:cxn>
                  <a:cxn ang="0">
                    <a:pos x="T4" y="T5"/>
                  </a:cxn>
                </a:cxnLst>
                <a:rect l="0" t="0" r="r" b="b"/>
                <a:pathLst>
                  <a:path w="32" h="43">
                    <a:moveTo>
                      <a:pt x="23" y="0"/>
                    </a:moveTo>
                    <a:lnTo>
                      <a:pt x="32" y="34"/>
                    </a:lnTo>
                    <a:lnTo>
                      <a:pt x="0" y="4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grpSp>
      </p:grpSp>
      <p:grpSp>
        <p:nvGrpSpPr>
          <p:cNvPr id="6" name="Group 5">
            <a:extLst>
              <a:ext uri="{FF2B5EF4-FFF2-40B4-BE49-F238E27FC236}">
                <a16:creationId xmlns:a16="http://schemas.microsoft.com/office/drawing/2014/main" id="{B86746D3-34E8-1D48-AC85-4763A012B91E}"/>
              </a:ext>
            </a:extLst>
          </p:cNvPr>
          <p:cNvGrpSpPr/>
          <p:nvPr/>
        </p:nvGrpSpPr>
        <p:grpSpPr>
          <a:xfrm>
            <a:off x="5650705" y="3048503"/>
            <a:ext cx="1167468" cy="1167468"/>
            <a:chOff x="5656664" y="3305065"/>
            <a:chExt cx="878673" cy="878673"/>
          </a:xfrm>
        </p:grpSpPr>
        <p:sp>
          <p:nvSpPr>
            <p:cNvPr id="23" name="椭圆 22"/>
            <p:cNvSpPr/>
            <p:nvPr/>
          </p:nvSpPr>
          <p:spPr>
            <a:xfrm>
              <a:off x="5656664"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sp>
          <p:nvSpPr>
            <p:cNvPr id="38" name="arrow_17">
              <a:extLst>
                <a:ext uri="{FF2B5EF4-FFF2-40B4-BE49-F238E27FC236}">
                  <a16:creationId xmlns:a16="http://schemas.microsoft.com/office/drawing/2014/main" id="{0B3CE72C-3A1E-7442-97D5-8105C37A2F78}"/>
                </a:ext>
              </a:extLst>
            </p:cNvPr>
            <p:cNvSpPr>
              <a:spLocks noChangeAspect="1" noEditPoints="1"/>
            </p:cNvSpPr>
            <p:nvPr/>
          </p:nvSpPr>
          <p:spPr bwMode="auto">
            <a:xfrm>
              <a:off x="5896184" y="3501208"/>
              <a:ext cx="420859" cy="522446"/>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Semilight"/>
              </a:endParaRPr>
            </a:p>
          </p:txBody>
        </p:sp>
      </p:grpSp>
      <p:grpSp>
        <p:nvGrpSpPr>
          <p:cNvPr id="11" name="Group 10">
            <a:extLst>
              <a:ext uri="{FF2B5EF4-FFF2-40B4-BE49-F238E27FC236}">
                <a16:creationId xmlns:a16="http://schemas.microsoft.com/office/drawing/2014/main" id="{D3765071-8F9C-D041-989B-7BA78532BDAD}"/>
              </a:ext>
            </a:extLst>
          </p:cNvPr>
          <p:cNvGrpSpPr/>
          <p:nvPr/>
        </p:nvGrpSpPr>
        <p:grpSpPr>
          <a:xfrm>
            <a:off x="9139881" y="3045871"/>
            <a:ext cx="1167468" cy="1167468"/>
            <a:chOff x="9191905" y="3305065"/>
            <a:chExt cx="878673" cy="878673"/>
          </a:xfrm>
        </p:grpSpPr>
        <p:sp>
          <p:nvSpPr>
            <p:cNvPr id="34" name="椭圆 33"/>
            <p:cNvSpPr/>
            <p:nvPr/>
          </p:nvSpPr>
          <p:spPr>
            <a:xfrm>
              <a:off x="9191905"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sp>
          <p:nvSpPr>
            <p:cNvPr id="40" name="Processing_E9F5">
              <a:extLst>
                <a:ext uri="{FF2B5EF4-FFF2-40B4-BE49-F238E27FC236}">
                  <a16:creationId xmlns:a16="http://schemas.microsoft.com/office/drawing/2014/main" id="{9404C61B-461D-074A-A4C7-2666BBEE3CE2}"/>
                </a:ext>
              </a:extLst>
            </p:cNvPr>
            <p:cNvSpPr>
              <a:spLocks noChangeAspect="1" noEditPoints="1"/>
            </p:cNvSpPr>
            <p:nvPr/>
          </p:nvSpPr>
          <p:spPr bwMode="auto">
            <a:xfrm>
              <a:off x="9360599" y="3531811"/>
              <a:ext cx="525527" cy="4577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spTree>
    <p:extLst>
      <p:ext uri="{BB962C8B-B14F-4D97-AF65-F5344CB8AC3E}">
        <p14:creationId xmlns:p14="http://schemas.microsoft.com/office/powerpoint/2010/main" val="4263651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CBC6B7E-2780-8642-8B3B-DE51CC50BC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64" y="-1"/>
            <a:ext cx="12646855" cy="7097269"/>
          </a:xfrm>
          <a:prstGeom prst="rect">
            <a:avLst/>
          </a:prstGeom>
        </p:spPr>
      </p:pic>
      <p:sp>
        <p:nvSpPr>
          <p:cNvPr id="47" name="Rectangle 46">
            <a:extLst>
              <a:ext uri="{FF2B5EF4-FFF2-40B4-BE49-F238E27FC236}">
                <a16:creationId xmlns:a16="http://schemas.microsoft.com/office/drawing/2014/main" id="{7D2728B9-DC05-5344-AF0F-1385DB781C26}"/>
              </a:ext>
            </a:extLst>
          </p:cNvPr>
          <p:cNvSpPr/>
          <p:nvPr/>
        </p:nvSpPr>
        <p:spPr bwMode="auto">
          <a:xfrm>
            <a:off x="-25615" y="-1"/>
            <a:ext cx="12674533" cy="7207918"/>
          </a:xfrm>
          <a:prstGeom prst="rect">
            <a:avLst/>
          </a:prstGeom>
          <a:gradFill>
            <a:gsLst>
              <a:gs pos="28000">
                <a:schemeClr val="bg1">
                  <a:alpha val="0"/>
                </a:schemeClr>
              </a:gs>
              <a:gs pos="0">
                <a:schemeClr val="bg1">
                  <a:alpha val="87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B588D9F-28DC-4F19-B321-2970EB26406E}"/>
              </a:ext>
            </a:extLst>
          </p:cNvPr>
          <p:cNvSpPr>
            <a:spLocks noGrp="1"/>
          </p:cNvSpPr>
          <p:nvPr>
            <p:ph type="title"/>
          </p:nvPr>
        </p:nvSpPr>
        <p:spPr/>
        <p:txBody>
          <a:bodyPr/>
          <a:lstStyle/>
          <a:p>
            <a:r>
              <a:rPr lang="en-US" dirty="0">
                <a:solidFill>
                  <a:schemeClr val="tx2">
                    <a:lumMod val="50000"/>
                  </a:schemeClr>
                </a:solidFill>
              </a:rPr>
              <a:t>Azure Capabilities on Azure Stack Hub</a:t>
            </a:r>
          </a:p>
        </p:txBody>
      </p:sp>
      <p:sp>
        <p:nvSpPr>
          <p:cNvPr id="12" name="Rectangle 11">
            <a:extLst>
              <a:ext uri="{FF2B5EF4-FFF2-40B4-BE49-F238E27FC236}">
                <a16:creationId xmlns:a16="http://schemas.microsoft.com/office/drawing/2014/main" id="{DEA11135-E03D-4E31-B250-B53EE22FC9DC}"/>
              </a:ext>
            </a:extLst>
          </p:cNvPr>
          <p:cNvSpPr/>
          <p:nvPr/>
        </p:nvSpPr>
        <p:spPr bwMode="auto">
          <a:xfrm>
            <a:off x="1558001" y="1555049"/>
            <a:ext cx="1427700" cy="40831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Containers </a:t>
            </a:r>
          </a:p>
        </p:txBody>
      </p:sp>
      <p:sp>
        <p:nvSpPr>
          <p:cNvPr id="21" name="Rectangle 20">
            <a:extLst>
              <a:ext uri="{FF2B5EF4-FFF2-40B4-BE49-F238E27FC236}">
                <a16:creationId xmlns:a16="http://schemas.microsoft.com/office/drawing/2014/main" id="{A213FF37-7192-4BE3-B1E2-477EF880DEEB}"/>
              </a:ext>
            </a:extLst>
          </p:cNvPr>
          <p:cNvSpPr/>
          <p:nvPr/>
        </p:nvSpPr>
        <p:spPr bwMode="auto">
          <a:xfrm>
            <a:off x="1558001" y="4042588"/>
            <a:ext cx="1427700"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Linux and Windows Server containers </a:t>
            </a:r>
          </a:p>
        </p:txBody>
      </p:sp>
      <p:sp>
        <p:nvSpPr>
          <p:cNvPr id="9" name="Rectangle 8">
            <a:extLst>
              <a:ext uri="{FF2B5EF4-FFF2-40B4-BE49-F238E27FC236}">
                <a16:creationId xmlns:a16="http://schemas.microsoft.com/office/drawing/2014/main" id="{2AC6292E-6753-414B-9EBC-B3EDC962981C}"/>
              </a:ext>
            </a:extLst>
          </p:cNvPr>
          <p:cNvSpPr/>
          <p:nvPr/>
        </p:nvSpPr>
        <p:spPr bwMode="auto">
          <a:xfrm>
            <a:off x="881" y="1555050"/>
            <a:ext cx="1427701" cy="40831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Virtual </a:t>
            </a:r>
          </a:p>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machines (VM), </a:t>
            </a:r>
          </a:p>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VM scale sets</a:t>
            </a:r>
          </a:p>
        </p:txBody>
      </p:sp>
      <p:sp>
        <p:nvSpPr>
          <p:cNvPr id="20" name="Rectangle 19">
            <a:extLst>
              <a:ext uri="{FF2B5EF4-FFF2-40B4-BE49-F238E27FC236}">
                <a16:creationId xmlns:a16="http://schemas.microsoft.com/office/drawing/2014/main" id="{6E542CAB-1E81-4827-BE6F-F4B5D578FA72}"/>
              </a:ext>
            </a:extLst>
          </p:cNvPr>
          <p:cNvSpPr/>
          <p:nvPr/>
        </p:nvSpPr>
        <p:spPr bwMode="auto">
          <a:xfrm>
            <a:off x="881" y="4042589"/>
            <a:ext cx="1427701"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Rapid </a:t>
            </a:r>
            <a:r>
              <a:rPr lang="en-US" sz="1530">
                <a:gradFill>
                  <a:gsLst>
                    <a:gs pos="2917">
                      <a:srgbClr val="FFFFFF"/>
                    </a:gs>
                    <a:gs pos="30000">
                      <a:srgbClr val="FFFFFF"/>
                    </a:gs>
                  </a:gsLst>
                  <a:lin ang="5400000" scaled="0"/>
                </a:gradFill>
                <a:latin typeface="Segoe UI"/>
                <a:ea typeface="Segoe UI" pitchFamily="34" charset="0"/>
                <a:cs typeface="Segoe UI" pitchFamily="34" charset="0"/>
              </a:rPr>
              <a:t>deployment</a:t>
            </a:r>
            <a:r>
              <a:rPr lang="en-US" sz="1632">
                <a:gradFill>
                  <a:gsLst>
                    <a:gs pos="2917">
                      <a:srgbClr val="FFFFFF"/>
                    </a:gs>
                    <a:gs pos="30000">
                      <a:srgbClr val="FFFFFF"/>
                    </a:gs>
                  </a:gsLst>
                  <a:lin ang="5400000" scaled="0"/>
                </a:gradFill>
                <a:latin typeface="Segoe UI"/>
                <a:ea typeface="Segoe UI" pitchFamily="34" charset="0"/>
                <a:cs typeface="Segoe UI" pitchFamily="34" charset="0"/>
              </a:rPr>
              <a:t> with scaling on demand</a:t>
            </a:r>
          </a:p>
        </p:txBody>
      </p:sp>
      <p:sp>
        <p:nvSpPr>
          <p:cNvPr id="15" name="Rectangle 14">
            <a:extLst>
              <a:ext uri="{FF2B5EF4-FFF2-40B4-BE49-F238E27FC236}">
                <a16:creationId xmlns:a16="http://schemas.microsoft.com/office/drawing/2014/main" id="{28B1E5CB-9A98-415A-846F-3A94F4994C92}"/>
              </a:ext>
            </a:extLst>
          </p:cNvPr>
          <p:cNvSpPr/>
          <p:nvPr/>
        </p:nvSpPr>
        <p:spPr bwMode="auto">
          <a:xfrm>
            <a:off x="3115119" y="1555049"/>
            <a:ext cx="1519504" cy="40831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Networking</a:t>
            </a:r>
          </a:p>
        </p:txBody>
      </p:sp>
      <p:sp>
        <p:nvSpPr>
          <p:cNvPr id="22" name="Rectangle 21">
            <a:extLst>
              <a:ext uri="{FF2B5EF4-FFF2-40B4-BE49-F238E27FC236}">
                <a16:creationId xmlns:a16="http://schemas.microsoft.com/office/drawing/2014/main" id="{173F3595-4150-44E1-81D8-42369A3B1E53}"/>
              </a:ext>
            </a:extLst>
          </p:cNvPr>
          <p:cNvSpPr/>
          <p:nvPr/>
        </p:nvSpPr>
        <p:spPr bwMode="auto">
          <a:xfrm>
            <a:off x="3115119" y="4042587"/>
            <a:ext cx="1519502"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Virtual network, load </a:t>
            </a:r>
            <a:r>
              <a:rPr lang="en-US" sz="1632" err="1">
                <a:gradFill>
                  <a:gsLst>
                    <a:gs pos="2917">
                      <a:srgbClr val="FFFFFF"/>
                    </a:gs>
                    <a:gs pos="30000">
                      <a:srgbClr val="FFFFFF"/>
                    </a:gs>
                  </a:gsLst>
                  <a:lin ang="5400000" scaled="0"/>
                </a:gradFill>
                <a:latin typeface="Segoe UI"/>
                <a:ea typeface="Segoe UI" pitchFamily="34" charset="0"/>
                <a:cs typeface="Segoe UI" pitchFamily="34" charset="0"/>
              </a:rPr>
              <a:t>balancer,VPN</a:t>
            </a:r>
            <a:r>
              <a:rPr lang="en-US" sz="1632">
                <a:gradFill>
                  <a:gsLst>
                    <a:gs pos="2917">
                      <a:srgbClr val="FFFFFF"/>
                    </a:gs>
                    <a:gs pos="30000">
                      <a:srgbClr val="FFFFFF"/>
                    </a:gs>
                  </a:gsLst>
                  <a:lin ang="5400000" scaled="0"/>
                </a:gradFill>
                <a:latin typeface="Segoe UI"/>
                <a:ea typeface="Segoe UI" pitchFamily="34" charset="0"/>
                <a:cs typeface="Segoe UI" pitchFamily="34" charset="0"/>
              </a:rPr>
              <a:t> gateway</a:t>
            </a:r>
          </a:p>
        </p:txBody>
      </p:sp>
      <p:sp>
        <p:nvSpPr>
          <p:cNvPr id="18" name="Rectangle 17">
            <a:extLst>
              <a:ext uri="{FF2B5EF4-FFF2-40B4-BE49-F238E27FC236}">
                <a16:creationId xmlns:a16="http://schemas.microsoft.com/office/drawing/2014/main" id="{A448E16D-FED5-439E-86EC-95EBE2323209}"/>
              </a:ext>
            </a:extLst>
          </p:cNvPr>
          <p:cNvSpPr/>
          <p:nvPr/>
        </p:nvSpPr>
        <p:spPr bwMode="auto">
          <a:xfrm>
            <a:off x="4764041" y="1555048"/>
            <a:ext cx="1427700" cy="40831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Storage</a:t>
            </a:r>
          </a:p>
        </p:txBody>
      </p:sp>
      <p:sp>
        <p:nvSpPr>
          <p:cNvPr id="23" name="Rectangle 22">
            <a:extLst>
              <a:ext uri="{FF2B5EF4-FFF2-40B4-BE49-F238E27FC236}">
                <a16:creationId xmlns:a16="http://schemas.microsoft.com/office/drawing/2014/main" id="{AA81E3FF-57B6-475E-B4EB-FD813E806E68}"/>
              </a:ext>
            </a:extLst>
          </p:cNvPr>
          <p:cNvSpPr/>
          <p:nvPr/>
        </p:nvSpPr>
        <p:spPr bwMode="auto">
          <a:xfrm>
            <a:off x="4764041" y="4042587"/>
            <a:ext cx="1427700"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Blobs, tables, queues</a:t>
            </a:r>
          </a:p>
        </p:txBody>
      </p:sp>
      <p:sp>
        <p:nvSpPr>
          <p:cNvPr id="4" name="Rectangle 3">
            <a:extLst>
              <a:ext uri="{FF2B5EF4-FFF2-40B4-BE49-F238E27FC236}">
                <a16:creationId xmlns:a16="http://schemas.microsoft.com/office/drawing/2014/main" id="{C86AE3F2-B024-4C72-9A9F-9524072EF6A5}"/>
              </a:ext>
            </a:extLst>
          </p:cNvPr>
          <p:cNvSpPr/>
          <p:nvPr/>
        </p:nvSpPr>
        <p:spPr bwMode="auto">
          <a:xfrm>
            <a:off x="6321161" y="1555049"/>
            <a:ext cx="1427700" cy="40831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Key Vault</a:t>
            </a:r>
          </a:p>
        </p:txBody>
      </p:sp>
      <p:sp>
        <p:nvSpPr>
          <p:cNvPr id="24" name="Rectangle 23">
            <a:extLst>
              <a:ext uri="{FF2B5EF4-FFF2-40B4-BE49-F238E27FC236}">
                <a16:creationId xmlns:a16="http://schemas.microsoft.com/office/drawing/2014/main" id="{811B4E0E-5B81-4BE4-B6CA-EC72C1BF16DF}"/>
              </a:ext>
            </a:extLst>
          </p:cNvPr>
          <p:cNvSpPr/>
          <p:nvPr/>
        </p:nvSpPr>
        <p:spPr bwMode="auto">
          <a:xfrm>
            <a:off x="6321159" y="4042587"/>
            <a:ext cx="1427700"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Securely protect application keys and secrets</a:t>
            </a:r>
          </a:p>
        </p:txBody>
      </p:sp>
      <p:sp>
        <p:nvSpPr>
          <p:cNvPr id="29" name="Rectangle 28">
            <a:extLst>
              <a:ext uri="{FF2B5EF4-FFF2-40B4-BE49-F238E27FC236}">
                <a16:creationId xmlns:a16="http://schemas.microsoft.com/office/drawing/2014/main" id="{57C0312F-C418-4829-B8CB-6D44FC34E68B}"/>
              </a:ext>
            </a:extLst>
          </p:cNvPr>
          <p:cNvSpPr/>
          <p:nvPr/>
        </p:nvSpPr>
        <p:spPr bwMode="auto">
          <a:xfrm>
            <a:off x="7878279" y="1555050"/>
            <a:ext cx="1351661" cy="40831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ea typeface="Segoe UI" pitchFamily="34" charset="0"/>
                <a:cs typeface="Segoe UI" pitchFamily="34" charset="0"/>
              </a:rPr>
              <a:t>Azure App Service</a:t>
            </a:r>
          </a:p>
        </p:txBody>
      </p:sp>
      <p:sp>
        <p:nvSpPr>
          <p:cNvPr id="31" name="Rectangle 30">
            <a:extLst>
              <a:ext uri="{FF2B5EF4-FFF2-40B4-BE49-F238E27FC236}">
                <a16:creationId xmlns:a16="http://schemas.microsoft.com/office/drawing/2014/main" id="{D298311B-8DC1-4E4E-BEBE-722146A20A39}"/>
              </a:ext>
            </a:extLst>
          </p:cNvPr>
          <p:cNvSpPr/>
          <p:nvPr/>
        </p:nvSpPr>
        <p:spPr bwMode="auto">
          <a:xfrm>
            <a:off x="7878279" y="4042586"/>
            <a:ext cx="1351661" cy="1430636"/>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Web and API apps</a:t>
            </a:r>
          </a:p>
        </p:txBody>
      </p:sp>
      <p:sp>
        <p:nvSpPr>
          <p:cNvPr id="26" name="Rectangle 25">
            <a:extLst>
              <a:ext uri="{FF2B5EF4-FFF2-40B4-BE49-F238E27FC236}">
                <a16:creationId xmlns:a16="http://schemas.microsoft.com/office/drawing/2014/main" id="{CB12844A-BCBC-461E-B1C9-80C96D579DE2}"/>
              </a:ext>
            </a:extLst>
          </p:cNvPr>
          <p:cNvSpPr/>
          <p:nvPr/>
        </p:nvSpPr>
        <p:spPr bwMode="auto">
          <a:xfrm>
            <a:off x="9359359" y="1555048"/>
            <a:ext cx="1427700" cy="40831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ea typeface="Segoe UI" pitchFamily="34" charset="0"/>
                <a:cs typeface="Segoe UI" pitchFamily="34" charset="0"/>
              </a:rPr>
              <a:t>Azure Functions</a:t>
            </a:r>
          </a:p>
        </p:txBody>
      </p:sp>
      <p:sp>
        <p:nvSpPr>
          <p:cNvPr id="32" name="Rectangle 31">
            <a:extLst>
              <a:ext uri="{FF2B5EF4-FFF2-40B4-BE49-F238E27FC236}">
                <a16:creationId xmlns:a16="http://schemas.microsoft.com/office/drawing/2014/main" id="{ECD09256-E279-46F5-AB20-6FD71C5B1D82}"/>
              </a:ext>
            </a:extLst>
          </p:cNvPr>
          <p:cNvSpPr/>
          <p:nvPr/>
        </p:nvSpPr>
        <p:spPr bwMode="auto">
          <a:xfrm>
            <a:off x="9359359" y="4042585"/>
            <a:ext cx="1427700" cy="1430636"/>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err="1">
                <a:gradFill>
                  <a:gsLst>
                    <a:gs pos="0">
                      <a:srgbClr val="FFFFFF"/>
                    </a:gs>
                    <a:gs pos="100000">
                      <a:srgbClr val="FFFFFF"/>
                    </a:gs>
                  </a:gsLst>
                  <a:lin ang="5400000" scaled="0"/>
                </a:gradFill>
                <a:latin typeface="Segoe UI"/>
                <a:ea typeface="Segoe UI" pitchFamily="34" charset="0"/>
                <a:cs typeface="Segoe UI" pitchFamily="34" charset="0"/>
              </a:rPr>
              <a:t>Serverless</a:t>
            </a:r>
            <a:r>
              <a:rPr lang="en-US" sz="1632">
                <a:gradFill>
                  <a:gsLst>
                    <a:gs pos="0">
                      <a:srgbClr val="FFFFFF"/>
                    </a:gs>
                    <a:gs pos="100000">
                      <a:srgbClr val="FFFFFF"/>
                    </a:gs>
                  </a:gsLst>
                  <a:lin ang="5400000" scaled="0"/>
                </a:gradFill>
                <a:latin typeface="Segoe UI"/>
                <a:ea typeface="Segoe UI" pitchFamily="34" charset="0"/>
                <a:cs typeface="Segoe UI" pitchFamily="34" charset="0"/>
              </a:rPr>
              <a:t> Computing</a:t>
            </a:r>
          </a:p>
        </p:txBody>
      </p:sp>
      <p:sp>
        <p:nvSpPr>
          <p:cNvPr id="41" name="Rectangle 40">
            <a:extLst>
              <a:ext uri="{FF2B5EF4-FFF2-40B4-BE49-F238E27FC236}">
                <a16:creationId xmlns:a16="http://schemas.microsoft.com/office/drawing/2014/main" id="{83DC4F3E-591A-48B5-8571-E87DB83FDC8D}"/>
              </a:ext>
            </a:extLst>
          </p:cNvPr>
          <p:cNvSpPr/>
          <p:nvPr/>
        </p:nvSpPr>
        <p:spPr bwMode="auto">
          <a:xfrm>
            <a:off x="10916474" y="1555048"/>
            <a:ext cx="1519119" cy="40831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ea typeface="Segoe UI" pitchFamily="34" charset="0"/>
                <a:cs typeface="Segoe UI" pitchFamily="34" charset="0"/>
              </a:rPr>
              <a:t>Azure Marketplace</a:t>
            </a:r>
          </a:p>
        </p:txBody>
      </p:sp>
      <p:sp>
        <p:nvSpPr>
          <p:cNvPr id="43" name="Rectangle 42">
            <a:extLst>
              <a:ext uri="{FF2B5EF4-FFF2-40B4-BE49-F238E27FC236}">
                <a16:creationId xmlns:a16="http://schemas.microsoft.com/office/drawing/2014/main" id="{190EEB16-F1A4-4189-8FE8-ABC6E7C6C337}"/>
              </a:ext>
            </a:extLst>
          </p:cNvPr>
          <p:cNvSpPr/>
          <p:nvPr/>
        </p:nvSpPr>
        <p:spPr bwMode="auto">
          <a:xfrm>
            <a:off x="10916474" y="4042585"/>
            <a:ext cx="1519119" cy="1430636"/>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Ready to go Apps from the Azure Marketplace</a:t>
            </a:r>
          </a:p>
        </p:txBody>
      </p:sp>
      <p:sp>
        <p:nvSpPr>
          <p:cNvPr id="33" name="Freeform 5">
            <a:extLst>
              <a:ext uri="{FF2B5EF4-FFF2-40B4-BE49-F238E27FC236}">
                <a16:creationId xmlns:a16="http://schemas.microsoft.com/office/drawing/2014/main" id="{ADC44EFC-27B6-0548-BEAD-792CD226F726}"/>
              </a:ext>
            </a:extLst>
          </p:cNvPr>
          <p:cNvSpPr>
            <a:spLocks noEditPoints="1"/>
          </p:cNvSpPr>
          <p:nvPr/>
        </p:nvSpPr>
        <p:spPr bwMode="auto">
          <a:xfrm>
            <a:off x="3529946" y="1980557"/>
            <a:ext cx="598043" cy="848836"/>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sp>
        <p:nvSpPr>
          <p:cNvPr id="34" name="Freeform 9">
            <a:extLst>
              <a:ext uri="{FF2B5EF4-FFF2-40B4-BE49-F238E27FC236}">
                <a16:creationId xmlns:a16="http://schemas.microsoft.com/office/drawing/2014/main" id="{2596AE3B-D2A1-5145-A20E-E69488DF47E9}"/>
              </a:ext>
            </a:extLst>
          </p:cNvPr>
          <p:cNvSpPr>
            <a:spLocks noEditPoints="1"/>
          </p:cNvSpPr>
          <p:nvPr/>
        </p:nvSpPr>
        <p:spPr bwMode="auto">
          <a:xfrm>
            <a:off x="5069675" y="1976605"/>
            <a:ext cx="840489" cy="840489"/>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grpSp>
        <p:nvGrpSpPr>
          <p:cNvPr id="35" name="Group 8">
            <a:extLst>
              <a:ext uri="{FF2B5EF4-FFF2-40B4-BE49-F238E27FC236}">
                <a16:creationId xmlns:a16="http://schemas.microsoft.com/office/drawing/2014/main" id="{C6CD322B-9FDE-BC42-A75E-D485FBFF1BD8}"/>
              </a:ext>
            </a:extLst>
          </p:cNvPr>
          <p:cNvGrpSpPr>
            <a:grpSpLocks noChangeAspect="1"/>
          </p:cNvGrpSpPr>
          <p:nvPr/>
        </p:nvGrpSpPr>
        <p:grpSpPr bwMode="auto">
          <a:xfrm>
            <a:off x="6709434" y="1981398"/>
            <a:ext cx="606812" cy="835696"/>
            <a:chOff x="5359" y="-672"/>
            <a:chExt cx="228" cy="314"/>
          </a:xfrm>
          <a:solidFill>
            <a:schemeClr val="accent1"/>
          </a:solidFill>
        </p:grpSpPr>
        <p:sp>
          <p:nvSpPr>
            <p:cNvPr id="36" name="Freeform 9">
              <a:extLst>
                <a:ext uri="{FF2B5EF4-FFF2-40B4-BE49-F238E27FC236}">
                  <a16:creationId xmlns:a16="http://schemas.microsoft.com/office/drawing/2014/main" id="{3FF34727-80F9-5B48-9F69-22905C4223D2}"/>
                </a:ext>
              </a:extLst>
            </p:cNvPr>
            <p:cNvSpPr>
              <a:spLocks/>
            </p:cNvSpPr>
            <p:nvPr/>
          </p:nvSpPr>
          <p:spPr bwMode="auto">
            <a:xfrm>
              <a:off x="5359" y="-578"/>
              <a:ext cx="228" cy="220"/>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7" name="Freeform 10">
              <a:extLst>
                <a:ext uri="{FF2B5EF4-FFF2-40B4-BE49-F238E27FC236}">
                  <a16:creationId xmlns:a16="http://schemas.microsoft.com/office/drawing/2014/main" id="{BC7795B4-6A06-4740-A3B6-DA59B6F6E6C8}"/>
                </a:ext>
              </a:extLst>
            </p:cNvPr>
            <p:cNvSpPr>
              <a:spLocks noEditPoints="1"/>
            </p:cNvSpPr>
            <p:nvPr/>
          </p:nvSpPr>
          <p:spPr bwMode="auto">
            <a:xfrm>
              <a:off x="5431" y="-672"/>
              <a:ext cx="86" cy="226"/>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grpSp>
      <p:sp>
        <p:nvSpPr>
          <p:cNvPr id="38" name="Freeform 5">
            <a:extLst>
              <a:ext uri="{FF2B5EF4-FFF2-40B4-BE49-F238E27FC236}">
                <a16:creationId xmlns:a16="http://schemas.microsoft.com/office/drawing/2014/main" id="{5272EB6F-FE24-E64A-A5BE-BDC0A41FBE26}"/>
              </a:ext>
            </a:extLst>
          </p:cNvPr>
          <p:cNvSpPr>
            <a:spLocks noEditPoints="1"/>
          </p:cNvSpPr>
          <p:nvPr/>
        </p:nvSpPr>
        <p:spPr bwMode="auto">
          <a:xfrm>
            <a:off x="8157161" y="1976604"/>
            <a:ext cx="730043" cy="710111"/>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defTabSz="932330">
              <a:defRPr/>
            </a:pPr>
            <a:endParaRPr lang="en-US" sz="1632">
              <a:solidFill>
                <a:srgbClr val="FFFFFF"/>
              </a:solidFill>
              <a:latin typeface="Segoe UI"/>
            </a:endParaRPr>
          </a:p>
        </p:txBody>
      </p:sp>
      <p:pic>
        <p:nvPicPr>
          <p:cNvPr id="39" name="Graphic 38" descr="Shopping basket">
            <a:extLst>
              <a:ext uri="{FF2B5EF4-FFF2-40B4-BE49-F238E27FC236}">
                <a16:creationId xmlns:a16="http://schemas.microsoft.com/office/drawing/2014/main" id="{6912DED6-8D1E-814A-B7EC-4CB4A92544B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50014" y="1839825"/>
            <a:ext cx="932603" cy="932603"/>
          </a:xfrm>
          <a:prstGeom prst="rect">
            <a:avLst/>
          </a:prstGeom>
        </p:spPr>
      </p:pic>
      <p:pic>
        <p:nvPicPr>
          <p:cNvPr id="40" name="Picture 39">
            <a:extLst>
              <a:ext uri="{FF2B5EF4-FFF2-40B4-BE49-F238E27FC236}">
                <a16:creationId xmlns:a16="http://schemas.microsoft.com/office/drawing/2014/main" id="{9A1EB19B-0413-2E4E-B4DF-8D423244CB5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575" y="1976605"/>
            <a:ext cx="852788" cy="852788"/>
          </a:xfrm>
          <a:prstGeom prst="rect">
            <a:avLst/>
          </a:prstGeom>
        </p:spPr>
      </p:pic>
      <p:pic>
        <p:nvPicPr>
          <p:cNvPr id="42" name="Picture 41">
            <a:extLst>
              <a:ext uri="{FF2B5EF4-FFF2-40B4-BE49-F238E27FC236}">
                <a16:creationId xmlns:a16="http://schemas.microsoft.com/office/drawing/2014/main" id="{2F74FBCD-4053-0243-9FEA-677C706C8F9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96215" y="1847736"/>
            <a:ext cx="978261" cy="978261"/>
          </a:xfrm>
          <a:prstGeom prst="rect">
            <a:avLst/>
          </a:prstGeom>
        </p:spPr>
      </p:pic>
      <p:pic>
        <p:nvPicPr>
          <p:cNvPr id="46" name="Picture 45">
            <a:extLst>
              <a:ext uri="{FF2B5EF4-FFF2-40B4-BE49-F238E27FC236}">
                <a16:creationId xmlns:a16="http://schemas.microsoft.com/office/drawing/2014/main" id="{E95554A1-3E41-634A-9E18-263A07145C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726997" y="1976604"/>
            <a:ext cx="795824" cy="795824"/>
          </a:xfrm>
          <a:prstGeom prst="rect">
            <a:avLst/>
          </a:prstGeom>
        </p:spPr>
      </p:pic>
    </p:spTree>
    <p:extLst>
      <p:ext uri="{BB962C8B-B14F-4D97-AF65-F5344CB8AC3E}">
        <p14:creationId xmlns:p14="http://schemas.microsoft.com/office/powerpoint/2010/main" val="34692156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18AF-0A04-1947-8B6D-99A0077D03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049" y="-815613"/>
            <a:ext cx="12413553" cy="6994525"/>
          </a:xfrm>
          <a:prstGeom prst="rect">
            <a:avLst/>
          </a:prstGeom>
        </p:spPr>
      </p:pic>
      <p:sp>
        <p:nvSpPr>
          <p:cNvPr id="51" name="Rectangle 50">
            <a:extLst>
              <a:ext uri="{FF2B5EF4-FFF2-40B4-BE49-F238E27FC236}">
                <a16:creationId xmlns:a16="http://schemas.microsoft.com/office/drawing/2014/main" id="{114EB4F9-C4A5-4601-AAB2-C842DE1F2F15}"/>
              </a:ext>
            </a:extLst>
          </p:cNvPr>
          <p:cNvSpPr/>
          <p:nvPr/>
        </p:nvSpPr>
        <p:spPr bwMode="auto">
          <a:xfrm>
            <a:off x="5675058" y="1609740"/>
            <a:ext cx="6301300" cy="4918483"/>
          </a:xfrm>
          <a:prstGeom prst="rect">
            <a:avLst/>
          </a:prstGeom>
          <a:solidFill>
            <a:schemeClr val="bg1">
              <a:alpha val="93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sp>
        <p:nvSpPr>
          <p:cNvPr id="44" name="Rectangle 43">
            <a:extLst>
              <a:ext uri="{FF2B5EF4-FFF2-40B4-BE49-F238E27FC236}">
                <a16:creationId xmlns:a16="http://schemas.microsoft.com/office/drawing/2014/main" id="{A088531F-4B22-41E2-AAA1-62A424F4AFE2}"/>
              </a:ext>
            </a:extLst>
          </p:cNvPr>
          <p:cNvSpPr/>
          <p:nvPr/>
        </p:nvSpPr>
        <p:spPr bwMode="auto">
          <a:xfrm>
            <a:off x="540280" y="1609740"/>
            <a:ext cx="5070360" cy="4918483"/>
          </a:xfrm>
          <a:prstGeom prst="rect">
            <a:avLst/>
          </a:prstGeom>
          <a:solidFill>
            <a:schemeClr val="bg1">
              <a:alpha val="93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cxnSp>
        <p:nvCxnSpPr>
          <p:cNvPr id="18" name="Straight Connector 17">
            <a:extLst>
              <a:ext uri="{FF2B5EF4-FFF2-40B4-BE49-F238E27FC236}">
                <a16:creationId xmlns:a16="http://schemas.microsoft.com/office/drawing/2014/main" id="{23CB054D-D3B3-41F8-9CAA-E367C87B77FC}"/>
              </a:ext>
            </a:extLst>
          </p:cNvPr>
          <p:cNvCxnSpPr>
            <a:cxnSpLocks/>
          </p:cNvCxnSpPr>
          <p:nvPr/>
        </p:nvCxnSpPr>
        <p:spPr>
          <a:xfrm>
            <a:off x="7680174" y="4196249"/>
            <a:ext cx="271821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 descr="https://upload.wikimedia.org/wikipedia/en/5/56/Chef_Software_Inc._company_logo.png">
            <a:extLst>
              <a:ext uri="{FF2B5EF4-FFF2-40B4-BE49-F238E27FC236}">
                <a16:creationId xmlns:a16="http://schemas.microsoft.com/office/drawing/2014/main" id="{D8135AD0-31E5-4C1D-AE0A-9B407F2A944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062676" y="4939165"/>
            <a:ext cx="673233" cy="735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81951BA-8A10-4DBA-8069-B6421B62A3FC}"/>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9484472" y="4103184"/>
            <a:ext cx="978332" cy="697893"/>
          </a:xfrm>
          <a:prstGeom prst="rect">
            <a:avLst/>
          </a:prstGeom>
          <a:noFill/>
          <a:ln>
            <a:noFill/>
          </a:ln>
        </p:spPr>
      </p:pic>
      <p:pic>
        <p:nvPicPr>
          <p:cNvPr id="24" name="Picture 12" descr="https://www.cloudfoundry.org/wp-content/uploads/2017/01/CFF_Logo_vertical.png">
            <a:extLst>
              <a:ext uri="{FF2B5EF4-FFF2-40B4-BE49-F238E27FC236}">
                <a16:creationId xmlns:a16="http://schemas.microsoft.com/office/drawing/2014/main" id="{6038BF58-2EC6-43DE-900E-AC56C939AED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27368" y="4112438"/>
            <a:ext cx="1001837" cy="611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upload.wikimedia.org/wikipedia/commons/7/79/Docker_(container_engine)_logo.png">
            <a:extLst>
              <a:ext uri="{FF2B5EF4-FFF2-40B4-BE49-F238E27FC236}">
                <a16:creationId xmlns:a16="http://schemas.microsoft.com/office/drawing/2014/main" id="{9293CB52-453F-42F9-BF0D-E859AD63F7F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20940" y="4405448"/>
            <a:ext cx="1101048" cy="2631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44305BD-D95E-47F4-9A68-3417EA4792F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3826" y="2516011"/>
            <a:ext cx="1240083" cy="390476"/>
          </a:xfrm>
          <a:prstGeom prst="rect">
            <a:avLst/>
          </a:prstGeom>
        </p:spPr>
      </p:pic>
      <p:pic>
        <p:nvPicPr>
          <p:cNvPr id="28" name="Picture 6" descr="https://upload.wikimedia.org/wikipedia/en/thumb/6/6c/RedHat.svg/1280px-RedHat.svg.png">
            <a:extLst>
              <a:ext uri="{FF2B5EF4-FFF2-40B4-BE49-F238E27FC236}">
                <a16:creationId xmlns:a16="http://schemas.microsoft.com/office/drawing/2014/main" id="{C1B90B5C-5516-4031-94BF-78AC720D788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001855" y="3382742"/>
            <a:ext cx="1009568" cy="3257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insidebitcoins.com/wp-content/uploads/2015/08/Blockchain-Logo-Blue6.png">
            <a:extLst>
              <a:ext uri="{FF2B5EF4-FFF2-40B4-BE49-F238E27FC236}">
                <a16:creationId xmlns:a16="http://schemas.microsoft.com/office/drawing/2014/main" id="{551F8CD6-FD8A-4CEB-B6A6-CD83C1EB126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474266" y="3362759"/>
            <a:ext cx="1109855" cy="3257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BITNAMI LOGO">
            <a:extLst>
              <a:ext uri="{FF2B5EF4-FFF2-40B4-BE49-F238E27FC236}">
                <a16:creationId xmlns:a16="http://schemas.microsoft.com/office/drawing/2014/main" id="{0CA0B07F-45F3-4B6D-BE15-DA9BB924C31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435754" y="3362390"/>
            <a:ext cx="1050838" cy="3601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http://openattitude.com/wp-content/uploads/2010/08/suse-logo.png">
            <a:extLst>
              <a:ext uri="{FF2B5EF4-FFF2-40B4-BE49-F238E27FC236}">
                <a16:creationId xmlns:a16="http://schemas.microsoft.com/office/drawing/2014/main" id="{472B371A-5791-4BB5-99B5-274A4A5F74CC}"/>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269092" y="2499190"/>
            <a:ext cx="701764" cy="4263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Kemp Technologies LOGO">
            <a:extLst>
              <a:ext uri="{FF2B5EF4-FFF2-40B4-BE49-F238E27FC236}">
                <a16:creationId xmlns:a16="http://schemas.microsoft.com/office/drawing/2014/main" id="{59DE9BF0-53F2-45AB-BA94-D21472B7BF8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010548" y="4371104"/>
            <a:ext cx="960308" cy="31204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8F401572-3907-463E-A631-C8307FB5588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915163" y="3473429"/>
            <a:ext cx="739243" cy="253560"/>
          </a:xfrm>
          <a:prstGeom prst="rect">
            <a:avLst/>
          </a:prstGeom>
        </p:spPr>
      </p:pic>
      <p:pic>
        <p:nvPicPr>
          <p:cNvPr id="47" name="Picture 46">
            <a:extLst>
              <a:ext uri="{FF2B5EF4-FFF2-40B4-BE49-F238E27FC236}">
                <a16:creationId xmlns:a16="http://schemas.microsoft.com/office/drawing/2014/main" id="{ED1765B5-7E62-4573-814D-60F871439E9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41760" y="5240859"/>
            <a:ext cx="1311237" cy="217389"/>
          </a:xfrm>
          <a:prstGeom prst="rect">
            <a:avLst/>
          </a:prstGeom>
        </p:spPr>
      </p:pic>
      <p:pic>
        <p:nvPicPr>
          <p:cNvPr id="48" name="Picture 47">
            <a:extLst>
              <a:ext uri="{FF2B5EF4-FFF2-40B4-BE49-F238E27FC236}">
                <a16:creationId xmlns:a16="http://schemas.microsoft.com/office/drawing/2014/main" id="{341D7BB0-8470-46B7-BE77-33FB3224878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646151" y="5278622"/>
            <a:ext cx="1081217" cy="143261"/>
          </a:xfrm>
          <a:prstGeom prst="rect">
            <a:avLst/>
          </a:prstGeom>
        </p:spPr>
      </p:pic>
      <p:pic>
        <p:nvPicPr>
          <p:cNvPr id="49" name="Picture 48">
            <a:extLst>
              <a:ext uri="{FF2B5EF4-FFF2-40B4-BE49-F238E27FC236}">
                <a16:creationId xmlns:a16="http://schemas.microsoft.com/office/drawing/2014/main" id="{24E603BB-9810-4235-822C-1AAC088859B9}"/>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9374601" y="2542942"/>
            <a:ext cx="1627592" cy="277416"/>
          </a:xfrm>
          <a:prstGeom prst="rect">
            <a:avLst/>
          </a:prstGeom>
        </p:spPr>
      </p:pic>
      <p:pic>
        <p:nvPicPr>
          <p:cNvPr id="50" name="Picture 49" descr="A picture containing clipart&#10;&#10;Description generated with very high confidence">
            <a:extLst>
              <a:ext uri="{FF2B5EF4-FFF2-40B4-BE49-F238E27FC236}">
                <a16:creationId xmlns:a16="http://schemas.microsoft.com/office/drawing/2014/main" id="{36DD69B5-09F0-4EA2-B8F0-535221E74AD1}"/>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477593" y="5240860"/>
            <a:ext cx="1180977" cy="221433"/>
          </a:xfrm>
          <a:prstGeom prst="rect">
            <a:avLst/>
          </a:prstGeom>
        </p:spPr>
      </p:pic>
      <p:pic>
        <p:nvPicPr>
          <p:cNvPr id="36" name="Picture 35">
            <a:extLst>
              <a:ext uri="{FF2B5EF4-FFF2-40B4-BE49-F238E27FC236}">
                <a16:creationId xmlns:a16="http://schemas.microsoft.com/office/drawing/2014/main" id="{24D5C7E6-5090-499C-9C94-FF491EA69DF3}"/>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20201" y="2650386"/>
            <a:ext cx="969826" cy="544846"/>
          </a:xfrm>
          <a:prstGeom prst="rect">
            <a:avLst/>
          </a:prstGeom>
        </p:spPr>
      </p:pic>
      <p:pic>
        <p:nvPicPr>
          <p:cNvPr id="37" name="Picture 36">
            <a:extLst>
              <a:ext uri="{FF2B5EF4-FFF2-40B4-BE49-F238E27FC236}">
                <a16:creationId xmlns:a16="http://schemas.microsoft.com/office/drawing/2014/main" id="{7E2E6BB4-456C-43C9-A2CF-8CA1753C8A57}"/>
              </a:ext>
            </a:extLst>
          </p:cNvPr>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51042" y="2365173"/>
            <a:ext cx="1632771" cy="1224577"/>
          </a:xfrm>
          <a:prstGeom prst="rect">
            <a:avLst/>
          </a:prstGeom>
        </p:spPr>
      </p:pic>
      <p:pic>
        <p:nvPicPr>
          <p:cNvPr id="38" name="Picture 6" descr="https://upload.wikimedia.org/wikipedia/commons/thumb/b/b8/Lenovo_logo_2015.svg/2000px-Lenovo_logo_2015.svg.png">
            <a:extLst>
              <a:ext uri="{FF2B5EF4-FFF2-40B4-BE49-F238E27FC236}">
                <a16:creationId xmlns:a16="http://schemas.microsoft.com/office/drawing/2014/main" id="{AB2122D7-DE45-42B6-A33D-A37856C1F91F}"/>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3319124" y="4171788"/>
            <a:ext cx="1406138" cy="2952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9BA550A-8688-42FB-8F45-578FE531D1B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03999" y="3406998"/>
            <a:ext cx="1644597" cy="276592"/>
          </a:xfrm>
          <a:prstGeom prst="rect">
            <a:avLst/>
          </a:prstGeom>
        </p:spPr>
      </p:pic>
      <p:pic>
        <p:nvPicPr>
          <p:cNvPr id="4102" name="Picture 6" descr="Image result for fujitsu">
            <a:extLst>
              <a:ext uri="{FF2B5EF4-FFF2-40B4-BE49-F238E27FC236}">
                <a16:creationId xmlns:a16="http://schemas.microsoft.com/office/drawing/2014/main" id="{62EFA283-EC5F-490F-83BB-800645403FF1}"/>
              </a:ext>
            </a:extLst>
          </p:cNvPr>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920202" y="4057225"/>
            <a:ext cx="1119124" cy="59476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05A1C21E-87C8-4570-BAF8-886BC3287F3A}"/>
              </a:ext>
            </a:extLst>
          </p:cNvPr>
          <p:cNvSpPr/>
          <p:nvPr/>
        </p:nvSpPr>
        <p:spPr>
          <a:xfrm>
            <a:off x="22040" y="1808511"/>
            <a:ext cx="4179762" cy="26702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040">
                <a:solidFill>
                  <a:srgbClr val="1A1A1A">
                    <a:lumMod val="50000"/>
                  </a:srgbClr>
                </a:solidFill>
                <a:latin typeface="Segoe UI Semilight" panose="020B0402040204020203" pitchFamily="34" charset="0"/>
                <a:cs typeface="Segoe UI Semilight" panose="020B0402040204020203" pitchFamily="34" charset="0"/>
              </a:rPr>
              <a:t>Integrated systems</a:t>
            </a:r>
          </a:p>
        </p:txBody>
      </p:sp>
      <p:sp>
        <p:nvSpPr>
          <p:cNvPr id="33" name="Rectangle 32">
            <a:extLst>
              <a:ext uri="{FF2B5EF4-FFF2-40B4-BE49-F238E27FC236}">
                <a16:creationId xmlns:a16="http://schemas.microsoft.com/office/drawing/2014/main" id="{6088F407-0AEC-45B1-92F8-CF1054F3FE44}"/>
              </a:ext>
            </a:extLst>
          </p:cNvPr>
          <p:cNvSpPr/>
          <p:nvPr/>
        </p:nvSpPr>
        <p:spPr>
          <a:xfrm>
            <a:off x="6221642" y="1800126"/>
            <a:ext cx="2426263" cy="54558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040">
                <a:solidFill>
                  <a:srgbClr val="1A1A1A">
                    <a:lumMod val="50000"/>
                  </a:srgbClr>
                </a:solidFill>
                <a:latin typeface="Segoe UI Semilight" panose="020B0402040204020203" pitchFamily="34" charset="0"/>
                <a:cs typeface="Segoe UI Semilight" panose="020B0402040204020203" pitchFamily="34" charset="0"/>
              </a:rPr>
              <a:t>Azure Marketplace</a:t>
            </a:r>
          </a:p>
        </p:txBody>
      </p:sp>
      <p:sp>
        <p:nvSpPr>
          <p:cNvPr id="5" name="Rectangle 4">
            <a:extLst>
              <a:ext uri="{FF2B5EF4-FFF2-40B4-BE49-F238E27FC236}">
                <a16:creationId xmlns:a16="http://schemas.microsoft.com/office/drawing/2014/main" id="{192CFF06-6CCD-498A-96A9-A5796408F480}"/>
              </a:ext>
            </a:extLst>
          </p:cNvPr>
          <p:cNvSpPr/>
          <p:nvPr/>
        </p:nvSpPr>
        <p:spPr bwMode="auto">
          <a:xfrm>
            <a:off x="540279" y="610289"/>
            <a:ext cx="11436078" cy="999418"/>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itle 1">
            <a:extLst>
              <a:ext uri="{FF2B5EF4-FFF2-40B4-BE49-F238E27FC236}">
                <a16:creationId xmlns:a16="http://schemas.microsoft.com/office/drawing/2014/main" id="{65EA7BE7-3C22-4E2B-93AE-96D91A76A31A}"/>
              </a:ext>
            </a:extLst>
          </p:cNvPr>
          <p:cNvSpPr txBox="1">
            <a:spLocks/>
          </p:cNvSpPr>
          <p:nvPr/>
        </p:nvSpPr>
        <p:spPr>
          <a:xfrm>
            <a:off x="4725262" y="763093"/>
            <a:ext cx="2750513"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72" b="1" spc="-102">
                <a:solidFill>
                  <a:srgbClr val="FFFFFF"/>
                </a:solidFill>
                <a:latin typeface="Segoe UI Semibold"/>
              </a:rPr>
              <a:t>Ecosystem</a:t>
            </a:r>
          </a:p>
        </p:txBody>
      </p:sp>
    </p:spTree>
    <p:extLst>
      <p:ext uri="{BB962C8B-B14F-4D97-AF65-F5344CB8AC3E}">
        <p14:creationId xmlns:p14="http://schemas.microsoft.com/office/powerpoint/2010/main" val="23014778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727CF4-A7C7-4FAA-A0CD-613490F2F9F0}"/>
              </a:ext>
            </a:extLst>
          </p:cNvPr>
          <p:cNvSpPr/>
          <p:nvPr/>
        </p:nvSpPr>
        <p:spPr bwMode="auto">
          <a:xfrm>
            <a:off x="0" y="2593035"/>
            <a:ext cx="12434947" cy="3753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5">
            <a:extLst>
              <a:ext uri="{FF2B5EF4-FFF2-40B4-BE49-F238E27FC236}">
                <a16:creationId xmlns:a16="http://schemas.microsoft.com/office/drawing/2014/main" id="{DEDF15F5-EFA3-4E08-BE68-CEF3E6F3B1C2}"/>
              </a:ext>
            </a:extLst>
          </p:cNvPr>
          <p:cNvSpPr txBox="1">
            <a:spLocks/>
          </p:cNvSpPr>
          <p:nvPr/>
        </p:nvSpPr>
        <p:spPr>
          <a:xfrm>
            <a:off x="190298" y="346734"/>
            <a:ext cx="11886192"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00" b="1">
                <a:latin typeface="Segoe UI Semibold" panose="020B0502040204020203" pitchFamily="34" charset="0"/>
              </a:rPr>
              <a:t>Integrated delivery experience </a:t>
            </a:r>
          </a:p>
        </p:txBody>
      </p:sp>
      <p:grpSp>
        <p:nvGrpSpPr>
          <p:cNvPr id="4" name="Group 3">
            <a:extLst>
              <a:ext uri="{FF2B5EF4-FFF2-40B4-BE49-F238E27FC236}">
                <a16:creationId xmlns:a16="http://schemas.microsoft.com/office/drawing/2014/main" id="{A3C6B007-0D4B-4768-8BEB-3E7E9ED72A02}"/>
              </a:ext>
            </a:extLst>
          </p:cNvPr>
          <p:cNvGrpSpPr/>
          <p:nvPr/>
        </p:nvGrpSpPr>
        <p:grpSpPr>
          <a:xfrm>
            <a:off x="6154050" y="4032550"/>
            <a:ext cx="5825535" cy="1217619"/>
            <a:chOff x="6099611" y="4804877"/>
            <a:chExt cx="5630080" cy="1194192"/>
          </a:xfrm>
          <a:solidFill>
            <a:schemeClr val="accent1"/>
          </a:solidFill>
        </p:grpSpPr>
        <p:sp>
          <p:nvSpPr>
            <p:cNvPr id="6" name="Rectangle 5">
              <a:extLst>
                <a:ext uri="{FF2B5EF4-FFF2-40B4-BE49-F238E27FC236}">
                  <a16:creationId xmlns:a16="http://schemas.microsoft.com/office/drawing/2014/main" id="{D2B6B807-D3B8-47E3-AB32-5EF79BFC1FC6}"/>
                </a:ext>
              </a:extLst>
            </p:cNvPr>
            <p:cNvSpPr/>
            <p:nvPr/>
          </p:nvSpPr>
          <p:spPr bwMode="auto">
            <a:xfrm>
              <a:off x="6099611" y="4804877"/>
              <a:ext cx="3191517" cy="11734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Extension of Azure model</a:t>
              </a:r>
            </a:p>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Receive one bill</a:t>
              </a:r>
            </a:p>
          </p:txBody>
        </p:sp>
        <p:sp>
          <p:nvSpPr>
            <p:cNvPr id="7" name="Rectangle 6">
              <a:extLst>
                <a:ext uri="{FF2B5EF4-FFF2-40B4-BE49-F238E27FC236}">
                  <a16:creationId xmlns:a16="http://schemas.microsoft.com/office/drawing/2014/main" id="{1A19951E-1FFD-45ED-BF7A-BE9436073078}"/>
                </a:ext>
              </a:extLst>
            </p:cNvPr>
            <p:cNvSpPr/>
            <p:nvPr/>
          </p:nvSpPr>
          <p:spPr bwMode="auto">
            <a:xfrm>
              <a:off x="9386541" y="4825570"/>
              <a:ext cx="2343150" cy="11734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Consistent support experience, no matter who you call</a:t>
              </a:r>
            </a:p>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Available in 46 </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geos initially</a:t>
              </a:r>
            </a:p>
          </p:txBody>
        </p:sp>
      </p:grpSp>
      <p:sp>
        <p:nvSpPr>
          <p:cNvPr id="13" name="Diamond 12">
            <a:extLst>
              <a:ext uri="{FF2B5EF4-FFF2-40B4-BE49-F238E27FC236}">
                <a16:creationId xmlns:a16="http://schemas.microsoft.com/office/drawing/2014/main" id="{8928DEA0-FB23-4209-967B-72A561BA26F2}"/>
              </a:ext>
            </a:extLst>
          </p:cNvPr>
          <p:cNvSpPr/>
          <p:nvPr/>
        </p:nvSpPr>
        <p:spPr bwMode="auto">
          <a:xfrm>
            <a:off x="195209" y="1238250"/>
            <a:ext cx="2726664" cy="2730960"/>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4" name="Freeform 412">
            <a:extLst>
              <a:ext uri="{FF2B5EF4-FFF2-40B4-BE49-F238E27FC236}">
                <a16:creationId xmlns:a16="http://schemas.microsoft.com/office/drawing/2014/main" id="{0C7E869B-C5C0-436E-9599-564D9C87DFDE}"/>
              </a:ext>
            </a:extLst>
          </p:cNvPr>
          <p:cNvSpPr>
            <a:spLocks noChangeAspect="1" noEditPoints="1"/>
          </p:cNvSpPr>
          <p:nvPr/>
        </p:nvSpPr>
        <p:spPr bwMode="auto">
          <a:xfrm>
            <a:off x="1296720" y="2051607"/>
            <a:ext cx="523642" cy="544870"/>
          </a:xfrm>
          <a:custGeom>
            <a:avLst/>
            <a:gdLst>
              <a:gd name="T0" fmla="*/ 65 w 306"/>
              <a:gd name="T1" fmla="*/ 227 h 319"/>
              <a:gd name="T2" fmla="*/ 71 w 306"/>
              <a:gd name="T3" fmla="*/ 191 h 319"/>
              <a:gd name="T4" fmla="*/ 124 w 306"/>
              <a:gd name="T5" fmla="*/ 243 h 319"/>
              <a:gd name="T6" fmla="*/ 125 w 306"/>
              <a:gd name="T7" fmla="*/ 285 h 319"/>
              <a:gd name="T8" fmla="*/ 90 w 306"/>
              <a:gd name="T9" fmla="*/ 319 h 319"/>
              <a:gd name="T10" fmla="*/ 49 w 306"/>
              <a:gd name="T11" fmla="*/ 286 h 319"/>
              <a:gd name="T12" fmla="*/ 0 w 306"/>
              <a:gd name="T13" fmla="*/ 202 h 319"/>
              <a:gd name="T14" fmla="*/ 0 w 306"/>
              <a:gd name="T15" fmla="*/ 124 h 319"/>
              <a:gd name="T16" fmla="*/ 28 w 306"/>
              <a:gd name="T17" fmla="*/ 146 h 319"/>
              <a:gd name="T18" fmla="*/ 28 w 306"/>
              <a:gd name="T19" fmla="*/ 190 h 319"/>
              <a:gd name="T20" fmla="*/ 96 w 306"/>
              <a:gd name="T21" fmla="*/ 258 h 319"/>
              <a:gd name="T22" fmla="*/ 241 w 306"/>
              <a:gd name="T23" fmla="*/ 227 h 319"/>
              <a:gd name="T24" fmla="*/ 235 w 306"/>
              <a:gd name="T25" fmla="*/ 191 h 319"/>
              <a:gd name="T26" fmla="*/ 182 w 306"/>
              <a:gd name="T27" fmla="*/ 243 h 319"/>
              <a:gd name="T28" fmla="*/ 181 w 306"/>
              <a:gd name="T29" fmla="*/ 285 h 319"/>
              <a:gd name="T30" fmla="*/ 216 w 306"/>
              <a:gd name="T31" fmla="*/ 319 h 319"/>
              <a:gd name="T32" fmla="*/ 256 w 306"/>
              <a:gd name="T33" fmla="*/ 286 h 319"/>
              <a:gd name="T34" fmla="*/ 306 w 306"/>
              <a:gd name="T35" fmla="*/ 202 h 319"/>
              <a:gd name="T36" fmla="*/ 306 w 306"/>
              <a:gd name="T37" fmla="*/ 124 h 319"/>
              <a:gd name="T38" fmla="*/ 278 w 306"/>
              <a:gd name="T39" fmla="*/ 146 h 319"/>
              <a:gd name="T40" fmla="*/ 278 w 306"/>
              <a:gd name="T41" fmla="*/ 190 h 319"/>
              <a:gd name="T42" fmla="*/ 210 w 306"/>
              <a:gd name="T43" fmla="*/ 258 h 319"/>
              <a:gd name="T44" fmla="*/ 155 w 306"/>
              <a:gd name="T45" fmla="*/ 182 h 319"/>
              <a:gd name="T46" fmla="*/ 246 w 306"/>
              <a:gd name="T47" fmla="*/ 91 h 319"/>
              <a:gd name="T48" fmla="*/ 155 w 306"/>
              <a:gd name="T49" fmla="*/ 0 h 319"/>
              <a:gd name="T50" fmla="*/ 64 w 306"/>
              <a:gd name="T51" fmla="*/ 91 h 319"/>
              <a:gd name="T52" fmla="*/ 155 w 306"/>
              <a:gd name="T53" fmla="*/ 18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319">
                <a:moveTo>
                  <a:pt x="65" y="227"/>
                </a:moveTo>
                <a:cubicBezTo>
                  <a:pt x="65" y="227"/>
                  <a:pt x="56" y="206"/>
                  <a:pt x="71" y="191"/>
                </a:cubicBezTo>
                <a:cubicBezTo>
                  <a:pt x="124" y="243"/>
                  <a:pt x="124" y="243"/>
                  <a:pt x="124" y="243"/>
                </a:cubicBezTo>
                <a:cubicBezTo>
                  <a:pt x="125" y="285"/>
                  <a:pt x="125" y="285"/>
                  <a:pt x="125" y="285"/>
                </a:cubicBezTo>
                <a:cubicBezTo>
                  <a:pt x="125" y="304"/>
                  <a:pt x="109" y="319"/>
                  <a:pt x="90" y="319"/>
                </a:cubicBezTo>
                <a:cubicBezTo>
                  <a:pt x="71" y="319"/>
                  <a:pt x="56" y="300"/>
                  <a:pt x="49" y="286"/>
                </a:cubicBezTo>
                <a:cubicBezTo>
                  <a:pt x="49" y="285"/>
                  <a:pt x="0" y="202"/>
                  <a:pt x="0" y="202"/>
                </a:cubicBezTo>
                <a:cubicBezTo>
                  <a:pt x="0" y="124"/>
                  <a:pt x="0" y="124"/>
                  <a:pt x="0" y="124"/>
                </a:cubicBezTo>
                <a:cubicBezTo>
                  <a:pt x="0" y="124"/>
                  <a:pt x="28" y="123"/>
                  <a:pt x="28" y="146"/>
                </a:cubicBezTo>
                <a:cubicBezTo>
                  <a:pt x="28" y="169"/>
                  <a:pt x="28" y="190"/>
                  <a:pt x="28" y="190"/>
                </a:cubicBezTo>
                <a:cubicBezTo>
                  <a:pt x="96" y="258"/>
                  <a:pt x="96" y="258"/>
                  <a:pt x="96" y="258"/>
                </a:cubicBezTo>
                <a:moveTo>
                  <a:pt x="241" y="227"/>
                </a:moveTo>
                <a:cubicBezTo>
                  <a:pt x="241" y="227"/>
                  <a:pt x="250" y="206"/>
                  <a:pt x="235" y="191"/>
                </a:cubicBezTo>
                <a:cubicBezTo>
                  <a:pt x="182" y="243"/>
                  <a:pt x="182" y="243"/>
                  <a:pt x="182" y="243"/>
                </a:cubicBezTo>
                <a:cubicBezTo>
                  <a:pt x="181" y="285"/>
                  <a:pt x="181" y="285"/>
                  <a:pt x="181" y="285"/>
                </a:cubicBezTo>
                <a:cubicBezTo>
                  <a:pt x="181" y="304"/>
                  <a:pt x="197" y="319"/>
                  <a:pt x="216" y="319"/>
                </a:cubicBezTo>
                <a:cubicBezTo>
                  <a:pt x="235" y="319"/>
                  <a:pt x="250" y="300"/>
                  <a:pt x="256" y="286"/>
                </a:cubicBezTo>
                <a:cubicBezTo>
                  <a:pt x="257" y="285"/>
                  <a:pt x="306" y="202"/>
                  <a:pt x="306" y="202"/>
                </a:cubicBezTo>
                <a:cubicBezTo>
                  <a:pt x="306" y="124"/>
                  <a:pt x="306" y="124"/>
                  <a:pt x="306" y="124"/>
                </a:cubicBezTo>
                <a:cubicBezTo>
                  <a:pt x="306" y="124"/>
                  <a:pt x="278" y="123"/>
                  <a:pt x="278" y="146"/>
                </a:cubicBezTo>
                <a:cubicBezTo>
                  <a:pt x="278" y="169"/>
                  <a:pt x="278" y="190"/>
                  <a:pt x="278" y="190"/>
                </a:cubicBezTo>
                <a:cubicBezTo>
                  <a:pt x="210" y="258"/>
                  <a:pt x="210" y="258"/>
                  <a:pt x="210" y="258"/>
                </a:cubicBezTo>
                <a:moveTo>
                  <a:pt x="155" y="182"/>
                </a:moveTo>
                <a:cubicBezTo>
                  <a:pt x="205" y="182"/>
                  <a:pt x="246" y="141"/>
                  <a:pt x="246" y="91"/>
                </a:cubicBezTo>
                <a:cubicBezTo>
                  <a:pt x="246" y="41"/>
                  <a:pt x="205" y="0"/>
                  <a:pt x="155" y="0"/>
                </a:cubicBezTo>
                <a:cubicBezTo>
                  <a:pt x="105" y="0"/>
                  <a:pt x="64" y="41"/>
                  <a:pt x="64" y="91"/>
                </a:cubicBezTo>
                <a:cubicBezTo>
                  <a:pt x="64" y="141"/>
                  <a:pt x="105" y="182"/>
                  <a:pt x="155" y="182"/>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4DB46F90-1491-491E-8EF3-1817479E6202}"/>
              </a:ext>
            </a:extLst>
          </p:cNvPr>
          <p:cNvSpPr/>
          <p:nvPr/>
        </p:nvSpPr>
        <p:spPr>
          <a:xfrm>
            <a:off x="755251" y="2690484"/>
            <a:ext cx="1606579" cy="535531"/>
          </a:xfrm>
          <a:prstGeom prst="rect">
            <a:avLst/>
          </a:prstGeom>
        </p:spPr>
        <p:txBody>
          <a:bodyPr wrap="square">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Integrated systems</a:t>
            </a:r>
          </a:p>
        </p:txBody>
      </p:sp>
      <p:sp>
        <p:nvSpPr>
          <p:cNvPr id="17" name="Diamond 16">
            <a:extLst>
              <a:ext uri="{FF2B5EF4-FFF2-40B4-BE49-F238E27FC236}">
                <a16:creationId xmlns:a16="http://schemas.microsoft.com/office/drawing/2014/main" id="{B5BD949B-522B-429E-951C-9880B9429D6E}"/>
              </a:ext>
            </a:extLst>
          </p:cNvPr>
          <p:cNvSpPr/>
          <p:nvPr/>
        </p:nvSpPr>
        <p:spPr bwMode="auto">
          <a:xfrm>
            <a:off x="3303002" y="1238250"/>
            <a:ext cx="2726668" cy="2730964"/>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8" name="Freeform 369">
            <a:extLst>
              <a:ext uri="{FF2B5EF4-FFF2-40B4-BE49-F238E27FC236}">
                <a16:creationId xmlns:a16="http://schemas.microsoft.com/office/drawing/2014/main" id="{A947FE53-12B2-4BF3-9976-F8624DD0AF03}"/>
              </a:ext>
            </a:extLst>
          </p:cNvPr>
          <p:cNvSpPr>
            <a:spLocks noChangeAspect="1" noEditPoints="1"/>
          </p:cNvSpPr>
          <p:nvPr/>
        </p:nvSpPr>
        <p:spPr bwMode="auto">
          <a:xfrm>
            <a:off x="4367601" y="1999004"/>
            <a:ext cx="597471" cy="597473"/>
          </a:xfrm>
          <a:custGeom>
            <a:avLst/>
            <a:gdLst>
              <a:gd name="T0" fmla="*/ 83 w 314"/>
              <a:gd name="T1" fmla="*/ 18 h 314"/>
              <a:gd name="T2" fmla="*/ 157 w 314"/>
              <a:gd name="T3" fmla="*/ 0 h 314"/>
              <a:gd name="T4" fmla="*/ 314 w 314"/>
              <a:gd name="T5" fmla="*/ 157 h 314"/>
              <a:gd name="T6" fmla="*/ 157 w 314"/>
              <a:gd name="T7" fmla="*/ 314 h 314"/>
              <a:gd name="T8" fmla="*/ 0 w 314"/>
              <a:gd name="T9" fmla="*/ 157 h 314"/>
              <a:gd name="T10" fmla="*/ 56 w 314"/>
              <a:gd name="T11" fmla="*/ 36 h 314"/>
              <a:gd name="T12" fmla="*/ 51 w 314"/>
              <a:gd name="T13" fmla="*/ 80 h 314"/>
              <a:gd name="T14" fmla="*/ 57 w 314"/>
              <a:gd name="T15" fmla="*/ 36 h 314"/>
              <a:gd name="T16" fmla="*/ 13 w 314"/>
              <a:gd name="T17" fmla="*/ 31 h 314"/>
              <a:gd name="T18" fmla="*/ 157 w 314"/>
              <a:gd name="T19" fmla="*/ 49 h 314"/>
              <a:gd name="T20" fmla="*/ 157 w 314"/>
              <a:gd name="T21" fmla="*/ 157 h 314"/>
              <a:gd name="T22" fmla="*/ 265 w 314"/>
              <a:gd name="T2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4">
                <a:moveTo>
                  <a:pt x="83" y="18"/>
                </a:moveTo>
                <a:cubicBezTo>
                  <a:pt x="105" y="6"/>
                  <a:pt x="130" y="0"/>
                  <a:pt x="157" y="0"/>
                </a:cubicBezTo>
                <a:cubicBezTo>
                  <a:pt x="244" y="0"/>
                  <a:pt x="314" y="70"/>
                  <a:pt x="314" y="157"/>
                </a:cubicBezTo>
                <a:cubicBezTo>
                  <a:pt x="314" y="244"/>
                  <a:pt x="244" y="314"/>
                  <a:pt x="157" y="314"/>
                </a:cubicBezTo>
                <a:cubicBezTo>
                  <a:pt x="70" y="314"/>
                  <a:pt x="0" y="244"/>
                  <a:pt x="0" y="157"/>
                </a:cubicBezTo>
                <a:cubicBezTo>
                  <a:pt x="0" y="108"/>
                  <a:pt x="22" y="65"/>
                  <a:pt x="56" y="36"/>
                </a:cubicBezTo>
                <a:moveTo>
                  <a:pt x="51" y="80"/>
                </a:moveTo>
                <a:cubicBezTo>
                  <a:pt x="57" y="36"/>
                  <a:pt x="57" y="36"/>
                  <a:pt x="57" y="36"/>
                </a:cubicBezTo>
                <a:cubicBezTo>
                  <a:pt x="13" y="31"/>
                  <a:pt x="13" y="31"/>
                  <a:pt x="13" y="31"/>
                </a:cubicBezTo>
                <a:moveTo>
                  <a:pt x="157" y="49"/>
                </a:moveTo>
                <a:cubicBezTo>
                  <a:pt x="157" y="157"/>
                  <a:pt x="157" y="157"/>
                  <a:pt x="157" y="157"/>
                </a:cubicBezTo>
                <a:cubicBezTo>
                  <a:pt x="265" y="157"/>
                  <a:pt x="265" y="157"/>
                  <a:pt x="265" y="1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47B53DCC-995D-4998-900F-64E34EBC2239}"/>
              </a:ext>
            </a:extLst>
          </p:cNvPr>
          <p:cNvSpPr/>
          <p:nvPr/>
        </p:nvSpPr>
        <p:spPr>
          <a:xfrm>
            <a:off x="3749887" y="2690484"/>
            <a:ext cx="1875152" cy="74339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Fast to deploy</a:t>
            </a:r>
          </a:p>
        </p:txBody>
      </p:sp>
      <p:sp>
        <p:nvSpPr>
          <p:cNvPr id="21" name="Diamond 20">
            <a:extLst>
              <a:ext uri="{FF2B5EF4-FFF2-40B4-BE49-F238E27FC236}">
                <a16:creationId xmlns:a16="http://schemas.microsoft.com/office/drawing/2014/main" id="{BB5B8998-0415-430B-A0FF-F582AB8B3626}"/>
              </a:ext>
            </a:extLst>
          </p:cNvPr>
          <p:cNvSpPr/>
          <p:nvPr/>
        </p:nvSpPr>
        <p:spPr bwMode="auto">
          <a:xfrm>
            <a:off x="6410800" y="1238250"/>
            <a:ext cx="2726668" cy="2730964"/>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22" name="Group 21">
            <a:extLst>
              <a:ext uri="{FF2B5EF4-FFF2-40B4-BE49-F238E27FC236}">
                <a16:creationId xmlns:a16="http://schemas.microsoft.com/office/drawing/2014/main" id="{420DDC27-233F-4018-8580-5560404CC33F}"/>
              </a:ext>
            </a:extLst>
          </p:cNvPr>
          <p:cNvGrpSpPr/>
          <p:nvPr/>
        </p:nvGrpSpPr>
        <p:grpSpPr>
          <a:xfrm>
            <a:off x="7509168" y="1920375"/>
            <a:ext cx="529932" cy="676102"/>
            <a:chOff x="10932129" y="3190849"/>
            <a:chExt cx="555625" cy="708883"/>
          </a:xfrm>
          <a:noFill/>
        </p:grpSpPr>
        <p:sp>
          <p:nvSpPr>
            <p:cNvPr id="24" name="Freeform 237">
              <a:extLst>
                <a:ext uri="{FF2B5EF4-FFF2-40B4-BE49-F238E27FC236}">
                  <a16:creationId xmlns:a16="http://schemas.microsoft.com/office/drawing/2014/main" id="{CA7716CD-596C-4531-BF3E-46A1375A6943}"/>
                </a:ext>
              </a:extLst>
            </p:cNvPr>
            <p:cNvSpPr>
              <a:spLocks noChangeAspect="1" noEditPoints="1"/>
            </p:cNvSpPr>
            <p:nvPr/>
          </p:nvSpPr>
          <p:spPr bwMode="auto">
            <a:xfrm>
              <a:off x="11008803" y="3190849"/>
              <a:ext cx="402275" cy="383906"/>
            </a:xfrm>
            <a:custGeom>
              <a:avLst/>
              <a:gdLst>
                <a:gd name="T0" fmla="*/ 38 w 301"/>
                <a:gd name="T1" fmla="*/ 223 h 287"/>
                <a:gd name="T2" fmla="*/ 14 w 301"/>
                <a:gd name="T3" fmla="*/ 144 h 287"/>
                <a:gd name="T4" fmla="*/ 157 w 301"/>
                <a:gd name="T5" fmla="*/ 0 h 287"/>
                <a:gd name="T6" fmla="*/ 301 w 301"/>
                <a:gd name="T7" fmla="*/ 144 h 287"/>
                <a:gd name="T8" fmla="*/ 157 w 301"/>
                <a:gd name="T9" fmla="*/ 287 h 287"/>
                <a:gd name="T10" fmla="*/ 76 w 301"/>
                <a:gd name="T11" fmla="*/ 262 h 287"/>
                <a:gd name="T12" fmla="*/ 0 w 301"/>
                <a:gd name="T13" fmla="*/ 209 h 287"/>
                <a:gd name="T14" fmla="*/ 38 w 301"/>
                <a:gd name="T15" fmla="*/ 223 h 287"/>
                <a:gd name="T16" fmla="*/ 52 w 301"/>
                <a:gd name="T17" fmla="*/ 185 h 287"/>
                <a:gd name="T18" fmla="*/ 120 w 301"/>
                <a:gd name="T19" fmla="*/ 186 h 287"/>
                <a:gd name="T20" fmla="*/ 176 w 301"/>
                <a:gd name="T21" fmla="*/ 186 h 287"/>
                <a:gd name="T22" fmla="*/ 196 w 301"/>
                <a:gd name="T23" fmla="*/ 166 h 287"/>
                <a:gd name="T24" fmla="*/ 176 w 301"/>
                <a:gd name="T25" fmla="*/ 145 h 287"/>
                <a:gd name="T26" fmla="*/ 141 w 301"/>
                <a:gd name="T27" fmla="*/ 144 h 287"/>
                <a:gd name="T28" fmla="*/ 120 w 301"/>
                <a:gd name="T29" fmla="*/ 124 h 287"/>
                <a:gd name="T30" fmla="*/ 141 w 301"/>
                <a:gd name="T31" fmla="*/ 103 h 287"/>
                <a:gd name="T32" fmla="*/ 195 w 301"/>
                <a:gd name="T33" fmla="*/ 103 h 287"/>
                <a:gd name="T34" fmla="*/ 158 w 301"/>
                <a:gd name="T35" fmla="*/ 76 h 287"/>
                <a:gd name="T36" fmla="*/ 158 w 301"/>
                <a:gd name="T37"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7">
                  <a:moveTo>
                    <a:pt x="38" y="223"/>
                  </a:moveTo>
                  <a:cubicBezTo>
                    <a:pt x="23" y="200"/>
                    <a:pt x="14" y="173"/>
                    <a:pt x="14" y="144"/>
                  </a:cubicBezTo>
                  <a:cubicBezTo>
                    <a:pt x="14" y="64"/>
                    <a:pt x="78" y="0"/>
                    <a:pt x="157" y="0"/>
                  </a:cubicBezTo>
                  <a:cubicBezTo>
                    <a:pt x="236" y="0"/>
                    <a:pt x="301" y="64"/>
                    <a:pt x="301" y="144"/>
                  </a:cubicBezTo>
                  <a:cubicBezTo>
                    <a:pt x="301" y="223"/>
                    <a:pt x="236" y="287"/>
                    <a:pt x="157" y="287"/>
                  </a:cubicBezTo>
                  <a:cubicBezTo>
                    <a:pt x="127" y="287"/>
                    <a:pt x="99" y="278"/>
                    <a:pt x="76" y="262"/>
                  </a:cubicBezTo>
                  <a:moveTo>
                    <a:pt x="0" y="209"/>
                  </a:moveTo>
                  <a:cubicBezTo>
                    <a:pt x="38" y="223"/>
                    <a:pt x="38" y="223"/>
                    <a:pt x="38" y="223"/>
                  </a:cubicBezTo>
                  <a:cubicBezTo>
                    <a:pt x="52" y="185"/>
                    <a:pt x="52" y="185"/>
                    <a:pt x="52" y="185"/>
                  </a:cubicBezTo>
                  <a:moveTo>
                    <a:pt x="120" y="186"/>
                  </a:moveTo>
                  <a:cubicBezTo>
                    <a:pt x="176" y="186"/>
                    <a:pt x="176" y="186"/>
                    <a:pt x="176" y="186"/>
                  </a:cubicBezTo>
                  <a:cubicBezTo>
                    <a:pt x="187" y="186"/>
                    <a:pt x="196" y="177"/>
                    <a:pt x="196" y="166"/>
                  </a:cubicBezTo>
                  <a:cubicBezTo>
                    <a:pt x="196" y="154"/>
                    <a:pt x="187" y="145"/>
                    <a:pt x="176" y="145"/>
                  </a:cubicBezTo>
                  <a:cubicBezTo>
                    <a:pt x="141" y="144"/>
                    <a:pt x="141" y="144"/>
                    <a:pt x="141" y="144"/>
                  </a:cubicBezTo>
                  <a:cubicBezTo>
                    <a:pt x="130" y="144"/>
                    <a:pt x="120" y="135"/>
                    <a:pt x="120" y="124"/>
                  </a:cubicBezTo>
                  <a:cubicBezTo>
                    <a:pt x="120" y="113"/>
                    <a:pt x="130" y="103"/>
                    <a:pt x="141" y="103"/>
                  </a:cubicBezTo>
                  <a:cubicBezTo>
                    <a:pt x="195" y="103"/>
                    <a:pt x="195" y="103"/>
                    <a:pt x="195" y="103"/>
                  </a:cubicBezTo>
                  <a:moveTo>
                    <a:pt x="158" y="76"/>
                  </a:moveTo>
                  <a:cubicBezTo>
                    <a:pt x="158" y="214"/>
                    <a:pt x="158" y="214"/>
                    <a:pt x="158" y="214"/>
                  </a:cubicBezTo>
                </a:path>
              </a:pathLst>
            </a:custGeom>
            <a:grpFill/>
            <a:ln w="15875" cap="flat">
              <a:solidFill>
                <a:schemeClr val="accent1"/>
              </a:solidFill>
              <a:prstDash val="solid"/>
              <a:miter lim="800000"/>
              <a:headEnd/>
              <a:tailEnd/>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416">
              <a:extLst>
                <a:ext uri="{FF2B5EF4-FFF2-40B4-BE49-F238E27FC236}">
                  <a16:creationId xmlns:a16="http://schemas.microsoft.com/office/drawing/2014/main" id="{FA09135C-586C-4526-B1B1-F3CC8158F50B}"/>
                </a:ext>
              </a:extLst>
            </p:cNvPr>
            <p:cNvSpPr>
              <a:spLocks noChangeAspect="1"/>
            </p:cNvSpPr>
            <p:nvPr/>
          </p:nvSpPr>
          <p:spPr bwMode="auto">
            <a:xfrm>
              <a:off x="10932129" y="3623164"/>
              <a:ext cx="555625" cy="276568"/>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grpFill/>
            <a:ln w="15875" cap="flat">
              <a:solidFill>
                <a:schemeClr val="accent1"/>
              </a:solidFill>
              <a:prstDash val="solid"/>
              <a:miter lim="800000"/>
              <a:headEnd/>
              <a:tailEnd/>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3B0ECC3A-09DA-429F-B6A8-E55A37621A22}"/>
              </a:ext>
            </a:extLst>
          </p:cNvPr>
          <p:cNvSpPr/>
          <p:nvPr/>
        </p:nvSpPr>
        <p:spPr>
          <a:xfrm>
            <a:off x="6752990" y="2690484"/>
            <a:ext cx="2042288" cy="39692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Pay-as-you-use</a:t>
            </a:r>
          </a:p>
        </p:txBody>
      </p:sp>
      <p:sp>
        <p:nvSpPr>
          <p:cNvPr id="27" name="Diamond 26">
            <a:extLst>
              <a:ext uri="{FF2B5EF4-FFF2-40B4-BE49-F238E27FC236}">
                <a16:creationId xmlns:a16="http://schemas.microsoft.com/office/drawing/2014/main" id="{AC00B46D-9B1D-4FA6-8DEE-42E45CB5CAAC}"/>
              </a:ext>
            </a:extLst>
          </p:cNvPr>
          <p:cNvSpPr/>
          <p:nvPr/>
        </p:nvSpPr>
        <p:spPr bwMode="auto">
          <a:xfrm>
            <a:off x="9518596" y="1238250"/>
            <a:ext cx="2726668" cy="2730964"/>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8" name="Rectangle 27">
            <a:extLst>
              <a:ext uri="{FF2B5EF4-FFF2-40B4-BE49-F238E27FC236}">
                <a16:creationId xmlns:a16="http://schemas.microsoft.com/office/drawing/2014/main" id="{EBC1D70E-ED6A-44C2-BBCA-2D2AEC4AA06D}"/>
              </a:ext>
            </a:extLst>
          </p:cNvPr>
          <p:cNvSpPr/>
          <p:nvPr/>
        </p:nvSpPr>
        <p:spPr>
          <a:xfrm>
            <a:off x="10050565" y="2690484"/>
            <a:ext cx="1702842" cy="45132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Integrated support, broadly available</a:t>
            </a:r>
          </a:p>
        </p:txBody>
      </p:sp>
      <p:grpSp>
        <p:nvGrpSpPr>
          <p:cNvPr id="30" name="Group 29">
            <a:extLst>
              <a:ext uri="{FF2B5EF4-FFF2-40B4-BE49-F238E27FC236}">
                <a16:creationId xmlns:a16="http://schemas.microsoft.com/office/drawing/2014/main" id="{6F5C02D2-B1A3-4F0A-9C27-C86D194ED2B9}"/>
              </a:ext>
            </a:extLst>
          </p:cNvPr>
          <p:cNvGrpSpPr/>
          <p:nvPr/>
        </p:nvGrpSpPr>
        <p:grpSpPr>
          <a:xfrm>
            <a:off x="3112439" y="2513225"/>
            <a:ext cx="6215592" cy="4174783"/>
            <a:chOff x="3048000" y="2654300"/>
            <a:chExt cx="6096000" cy="4203699"/>
          </a:xfrm>
        </p:grpSpPr>
        <p:cxnSp>
          <p:nvCxnSpPr>
            <p:cNvPr id="31" name="Straight Connector 30">
              <a:extLst>
                <a:ext uri="{FF2B5EF4-FFF2-40B4-BE49-F238E27FC236}">
                  <a16:creationId xmlns:a16="http://schemas.microsoft.com/office/drawing/2014/main" id="{6002C3CB-F194-454B-B8DE-2AF106AB8E02}"/>
                </a:ext>
              </a:extLst>
            </p:cNvPr>
            <p:cNvCxnSpPr>
              <a:cxnSpLocks/>
            </p:cNvCxnSpPr>
            <p:nvPr/>
          </p:nvCxnSpPr>
          <p:spPr>
            <a:xfrm>
              <a:off x="9144000" y="2654300"/>
              <a:ext cx="0" cy="4203699"/>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D53B9F-DD0A-4FC0-A246-30535C63DF7D}"/>
                </a:ext>
              </a:extLst>
            </p:cNvPr>
            <p:cNvCxnSpPr>
              <a:cxnSpLocks/>
            </p:cNvCxnSpPr>
            <p:nvPr/>
          </p:nvCxnSpPr>
          <p:spPr>
            <a:xfrm>
              <a:off x="3048000" y="2654300"/>
              <a:ext cx="0" cy="4203699"/>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96CFA5-ABB5-46D1-AEE7-CFB4E9B80C8C}"/>
                </a:ext>
              </a:extLst>
            </p:cNvPr>
            <p:cNvCxnSpPr>
              <a:cxnSpLocks/>
            </p:cNvCxnSpPr>
            <p:nvPr/>
          </p:nvCxnSpPr>
          <p:spPr>
            <a:xfrm>
              <a:off x="6096000" y="2654300"/>
              <a:ext cx="0" cy="4203699"/>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CE86B16-7C41-408D-8E96-8D3889549A51}"/>
              </a:ext>
            </a:extLst>
          </p:cNvPr>
          <p:cNvSpPr/>
          <p:nvPr/>
        </p:nvSpPr>
        <p:spPr bwMode="auto">
          <a:xfrm>
            <a:off x="3308387" y="4038759"/>
            <a:ext cx="2836843" cy="1196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up and </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running quickly</a:t>
            </a:r>
          </a:p>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Deliver 100s of VMs initially (and grow </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over time)</a:t>
            </a:r>
          </a:p>
        </p:txBody>
      </p:sp>
      <p:sp>
        <p:nvSpPr>
          <p:cNvPr id="39" name="Commitments_EC4D">
            <a:extLst>
              <a:ext uri="{FF2B5EF4-FFF2-40B4-BE49-F238E27FC236}">
                <a16:creationId xmlns:a16="http://schemas.microsoft.com/office/drawing/2014/main" id="{1798BB71-6ADE-485C-89A0-8F99C464BA63}"/>
              </a:ext>
            </a:extLst>
          </p:cNvPr>
          <p:cNvSpPr>
            <a:spLocks noChangeAspect="1" noEditPoints="1"/>
          </p:cNvSpPr>
          <p:nvPr/>
        </p:nvSpPr>
        <p:spPr bwMode="auto">
          <a:xfrm>
            <a:off x="10619609" y="2104559"/>
            <a:ext cx="524642" cy="49191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5158CC37-7B50-4A10-8A28-ECD79357E280}"/>
              </a:ext>
            </a:extLst>
          </p:cNvPr>
          <p:cNvSpPr/>
          <p:nvPr/>
        </p:nvSpPr>
        <p:spPr bwMode="auto">
          <a:xfrm>
            <a:off x="66877" y="3925334"/>
            <a:ext cx="2836843" cy="1196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lang="en-US">
                <a:gradFill>
                  <a:gsLst>
                    <a:gs pos="0">
                      <a:srgbClr val="FFFFFF"/>
                    </a:gs>
                    <a:gs pos="100000">
                      <a:srgbClr val="FFFFFF"/>
                    </a:gs>
                  </a:gsLst>
                  <a:lin ang="5400000" scaled="0"/>
                </a:gradFill>
                <a:latin typeface="Segoe UI"/>
                <a:cs typeface="Segoe UI" pitchFamily="34" charset="0"/>
              </a:rPr>
              <a:t>Multiple solutions partners available (see next slide)</a:t>
            </a: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75706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C9869720-CDA6-4CF1-94CA-ADF46EABCF88}"/>
              </a:ext>
            </a:extLst>
          </p:cNvPr>
          <p:cNvPicPr>
            <a:picLocks noChangeAspect="1"/>
          </p:cNvPicPr>
          <p:nvPr/>
        </p:nvPicPr>
        <p:blipFill rotWithShape="1">
          <a:blip r:embed="rId3"/>
          <a:srcRect t="15469"/>
          <a:stretch/>
        </p:blipFill>
        <p:spPr>
          <a:xfrm>
            <a:off x="0" y="-5587"/>
            <a:ext cx="12435593" cy="7007926"/>
          </a:xfrm>
          <a:prstGeom prst="rect">
            <a:avLst/>
          </a:prstGeom>
        </p:spPr>
      </p:pic>
      <p:sp>
        <p:nvSpPr>
          <p:cNvPr id="2" name="Title 1">
            <a:extLst>
              <a:ext uri="{FF2B5EF4-FFF2-40B4-BE49-F238E27FC236}">
                <a16:creationId xmlns:a16="http://schemas.microsoft.com/office/drawing/2014/main" id="{FB3946FD-F319-487B-8501-FE1CE561A7F7}"/>
              </a:ext>
            </a:extLst>
          </p:cNvPr>
          <p:cNvSpPr>
            <a:spLocks noGrp="1"/>
          </p:cNvSpPr>
          <p:nvPr>
            <p:ph type="title"/>
          </p:nvPr>
        </p:nvSpPr>
        <p:spPr>
          <a:xfrm>
            <a:off x="471228" y="468976"/>
            <a:ext cx="11889564" cy="917575"/>
          </a:xfrm>
        </p:spPr>
        <p:txBody>
          <a:bodyPr/>
          <a:lstStyle/>
          <a:p>
            <a:r>
              <a:rPr lang="en-US" sz="3600">
                <a:solidFill>
                  <a:schemeClr val="tx1"/>
                </a:solidFill>
                <a:latin typeface="Segoe UI Semibold" panose="020B0502040204020203" pitchFamily="34" charset="0"/>
              </a:rPr>
              <a:t>Microsoft Azure: Only consistent hybrid cloud</a:t>
            </a:r>
          </a:p>
        </p:txBody>
      </p:sp>
      <p:cxnSp>
        <p:nvCxnSpPr>
          <p:cNvPr id="3" name="Straight Arrow Connector 2">
            <a:extLst>
              <a:ext uri="{FF2B5EF4-FFF2-40B4-BE49-F238E27FC236}">
                <a16:creationId xmlns:a16="http://schemas.microsoft.com/office/drawing/2014/main" id="{D398AEF5-820B-49BF-B025-5D72C298CEB4}"/>
              </a:ext>
            </a:extLst>
          </p:cNvPr>
          <p:cNvCxnSpPr>
            <a:cxnSpLocks/>
          </p:cNvCxnSpPr>
          <p:nvPr/>
        </p:nvCxnSpPr>
        <p:spPr>
          <a:xfrm>
            <a:off x="4782535" y="2895356"/>
            <a:ext cx="0" cy="2144422"/>
          </a:xfrm>
          <a:prstGeom prst="straightConnector1">
            <a:avLst/>
          </a:prstGeom>
          <a:ln w="38100">
            <a:solidFill>
              <a:schemeClr val="bg2">
                <a:lumMod val="25000"/>
              </a:schemeClr>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7C6940-C1AD-42E5-8A84-EF2DC969EBB7}"/>
              </a:ext>
            </a:extLst>
          </p:cNvPr>
          <p:cNvCxnSpPr>
            <a:cxnSpLocks/>
          </p:cNvCxnSpPr>
          <p:nvPr/>
        </p:nvCxnSpPr>
        <p:spPr>
          <a:xfrm flipV="1">
            <a:off x="7593697" y="2920521"/>
            <a:ext cx="0" cy="2119257"/>
          </a:xfrm>
          <a:prstGeom prst="straightConnector1">
            <a:avLst/>
          </a:prstGeom>
          <a:ln w="38100">
            <a:solidFill>
              <a:schemeClr val="bg2">
                <a:lumMod val="25000"/>
              </a:schemeClr>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33445C-FF41-428A-9457-7C9763A334A0}"/>
              </a:ext>
            </a:extLst>
          </p:cNvPr>
          <p:cNvCxnSpPr>
            <a:cxnSpLocks/>
          </p:cNvCxnSpPr>
          <p:nvPr/>
        </p:nvCxnSpPr>
        <p:spPr>
          <a:xfrm flipV="1">
            <a:off x="1968673" y="2895357"/>
            <a:ext cx="0" cy="2144421"/>
          </a:xfrm>
          <a:prstGeom prst="straightConnector1">
            <a:avLst/>
          </a:prstGeom>
          <a:ln w="38100">
            <a:solidFill>
              <a:schemeClr val="bg2">
                <a:lumMod val="25000"/>
              </a:schemeClr>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7D7F13-CA0A-40A8-B44E-B1232B04EFAD}"/>
              </a:ext>
            </a:extLst>
          </p:cNvPr>
          <p:cNvSpPr/>
          <p:nvPr/>
        </p:nvSpPr>
        <p:spPr>
          <a:xfrm>
            <a:off x="1102015" y="1591065"/>
            <a:ext cx="1733317" cy="563231"/>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Active Directory</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14" name="Rectangle 13">
            <a:extLst>
              <a:ext uri="{FF2B5EF4-FFF2-40B4-BE49-F238E27FC236}">
                <a16:creationId xmlns:a16="http://schemas.microsoft.com/office/drawing/2014/main" id="{747EF2D6-EEEB-411A-865F-F0643E167E74}"/>
              </a:ext>
            </a:extLst>
          </p:cNvPr>
          <p:cNvSpPr/>
          <p:nvPr/>
        </p:nvSpPr>
        <p:spPr>
          <a:xfrm>
            <a:off x="6764817" y="5801311"/>
            <a:ext cx="1733317" cy="327782"/>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SQL Server</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15" name="Rectangle 14">
            <a:extLst>
              <a:ext uri="{FF2B5EF4-FFF2-40B4-BE49-F238E27FC236}">
                <a16:creationId xmlns:a16="http://schemas.microsoft.com/office/drawing/2014/main" id="{52824B40-5029-44D7-A502-53747D846297}"/>
              </a:ext>
            </a:extLst>
          </p:cNvPr>
          <p:cNvSpPr/>
          <p:nvPr/>
        </p:nvSpPr>
        <p:spPr>
          <a:xfrm>
            <a:off x="1139791" y="5801311"/>
            <a:ext cx="1733317" cy="563231"/>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Active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Directory</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16" name="Rectangle 15">
            <a:extLst>
              <a:ext uri="{FF2B5EF4-FFF2-40B4-BE49-F238E27FC236}">
                <a16:creationId xmlns:a16="http://schemas.microsoft.com/office/drawing/2014/main" id="{CF75CE28-8B66-4D0B-9313-B33F3C911C91}"/>
              </a:ext>
            </a:extLst>
          </p:cNvPr>
          <p:cNvSpPr/>
          <p:nvPr/>
        </p:nvSpPr>
        <p:spPr>
          <a:xfrm>
            <a:off x="6727040" y="1591065"/>
            <a:ext cx="1733317" cy="563231"/>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data services</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cxnSp>
        <p:nvCxnSpPr>
          <p:cNvPr id="17" name="Straight Arrow Connector 16">
            <a:extLst>
              <a:ext uri="{FF2B5EF4-FFF2-40B4-BE49-F238E27FC236}">
                <a16:creationId xmlns:a16="http://schemas.microsoft.com/office/drawing/2014/main" id="{EEEF3A33-BC05-41FD-8C7F-B28B5C69A066}"/>
              </a:ext>
            </a:extLst>
          </p:cNvPr>
          <p:cNvCxnSpPr>
            <a:cxnSpLocks/>
          </p:cNvCxnSpPr>
          <p:nvPr/>
        </p:nvCxnSpPr>
        <p:spPr>
          <a:xfrm flipV="1">
            <a:off x="10412648" y="2920521"/>
            <a:ext cx="0" cy="2119257"/>
          </a:xfrm>
          <a:prstGeom prst="straightConnector1">
            <a:avLst/>
          </a:prstGeom>
          <a:ln w="38100">
            <a:solidFill>
              <a:schemeClr val="bg2">
                <a:lumMod val="25000"/>
              </a:schemeClr>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80ED7CE-5267-4D82-B24F-9DC7A49A3BB3}"/>
              </a:ext>
            </a:extLst>
          </p:cNvPr>
          <p:cNvSpPr/>
          <p:nvPr/>
        </p:nvSpPr>
        <p:spPr>
          <a:xfrm>
            <a:off x="9545990" y="1702474"/>
            <a:ext cx="1733317" cy="327782"/>
          </a:xfrm>
          <a:prstGeom prst="rect">
            <a:avLst/>
          </a:prstGeom>
        </p:spPr>
        <p:txBody>
          <a:bodyPr wrap="square" anchor="ctr">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services</a:t>
            </a:r>
          </a:p>
        </p:txBody>
      </p:sp>
      <p:sp>
        <p:nvSpPr>
          <p:cNvPr id="22" name="Rectangle 21">
            <a:extLst>
              <a:ext uri="{FF2B5EF4-FFF2-40B4-BE49-F238E27FC236}">
                <a16:creationId xmlns:a16="http://schemas.microsoft.com/office/drawing/2014/main" id="{CF793999-36A7-4A1A-8257-4CE8D6A249E6}"/>
              </a:ext>
            </a:extLst>
          </p:cNvPr>
          <p:cNvSpPr/>
          <p:nvPr/>
        </p:nvSpPr>
        <p:spPr>
          <a:xfrm>
            <a:off x="9390474" y="5801311"/>
            <a:ext cx="2044348" cy="327782"/>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Stack Hub</a:t>
            </a:r>
            <a:endParaRPr kumimoji="0" lang="en-US" sz="170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23" name="Rectangle 22">
            <a:extLst>
              <a:ext uri="{FF2B5EF4-FFF2-40B4-BE49-F238E27FC236}">
                <a16:creationId xmlns:a16="http://schemas.microsoft.com/office/drawing/2014/main" id="{9DB5FD8B-B534-48F1-8224-99EA522A2388}"/>
              </a:ext>
            </a:extLst>
          </p:cNvPr>
          <p:cNvSpPr/>
          <p:nvPr/>
        </p:nvSpPr>
        <p:spPr>
          <a:xfrm>
            <a:off x="3547931" y="1577215"/>
            <a:ext cx="2400638" cy="563231"/>
          </a:xfrm>
          <a:prstGeom prst="rect">
            <a:avLst/>
          </a:prstGeom>
        </p:spPr>
        <p:txBody>
          <a:bodyPr wrap="square" anchor="ctr">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management </a:t>
            </a:r>
            <a:b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and security</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32" name="Rectangle 31">
            <a:extLst>
              <a:ext uri="{FF2B5EF4-FFF2-40B4-BE49-F238E27FC236}">
                <a16:creationId xmlns:a16="http://schemas.microsoft.com/office/drawing/2014/main" id="{A4E88622-6FF7-48D4-9BD5-37D9194DEED5}"/>
              </a:ext>
            </a:extLst>
          </p:cNvPr>
          <p:cNvSpPr/>
          <p:nvPr/>
        </p:nvSpPr>
        <p:spPr bwMode="auto">
          <a:xfrm>
            <a:off x="790985" y="3159116"/>
            <a:ext cx="2355377" cy="1633236"/>
          </a:xfrm>
          <a:prstGeom prst="rect">
            <a:avLst/>
          </a:prstGeom>
          <a:solidFill>
            <a:srgbClr val="001E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rPr>
              <a:t>Common Identity</a:t>
            </a:r>
          </a:p>
        </p:txBody>
      </p:sp>
      <p:sp>
        <p:nvSpPr>
          <p:cNvPr id="33" name="Rectangle 32">
            <a:extLst>
              <a:ext uri="{FF2B5EF4-FFF2-40B4-BE49-F238E27FC236}">
                <a16:creationId xmlns:a16="http://schemas.microsoft.com/office/drawing/2014/main" id="{E5BFE117-1D4D-43FF-AB86-CECFE774F62F}"/>
              </a:ext>
            </a:extLst>
          </p:cNvPr>
          <p:cNvSpPr/>
          <p:nvPr/>
        </p:nvSpPr>
        <p:spPr bwMode="auto">
          <a:xfrm>
            <a:off x="3604476" y="3159116"/>
            <a:ext cx="2355377" cy="1633236"/>
          </a:xfrm>
          <a:prstGeom prst="rect">
            <a:avLst/>
          </a:prstGeom>
          <a:solidFill>
            <a:srgbClr val="001E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rPr>
              <a:t>Integrated Management and Security</a:t>
            </a:r>
          </a:p>
        </p:txBody>
      </p:sp>
      <p:sp>
        <p:nvSpPr>
          <p:cNvPr id="34" name="Rectangle 33">
            <a:extLst>
              <a:ext uri="{FF2B5EF4-FFF2-40B4-BE49-F238E27FC236}">
                <a16:creationId xmlns:a16="http://schemas.microsoft.com/office/drawing/2014/main" id="{7E16C462-78D4-46CC-A7CF-4DFDCA2C3E01}"/>
              </a:ext>
            </a:extLst>
          </p:cNvPr>
          <p:cNvSpPr/>
          <p:nvPr/>
        </p:nvSpPr>
        <p:spPr bwMode="auto">
          <a:xfrm>
            <a:off x="6416010" y="3159116"/>
            <a:ext cx="2355377" cy="1633236"/>
          </a:xfrm>
          <a:prstGeom prst="rect">
            <a:avLst/>
          </a:prstGeom>
          <a:solidFill>
            <a:srgbClr val="001E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rPr>
              <a:t>Consistent Data Platform</a:t>
            </a:r>
          </a:p>
        </p:txBody>
      </p:sp>
      <p:sp>
        <p:nvSpPr>
          <p:cNvPr id="35" name="Rectangle 34">
            <a:extLst>
              <a:ext uri="{FF2B5EF4-FFF2-40B4-BE49-F238E27FC236}">
                <a16:creationId xmlns:a16="http://schemas.microsoft.com/office/drawing/2014/main" id="{E9A77F18-A678-4D84-974A-302970AA5B88}"/>
              </a:ext>
            </a:extLst>
          </p:cNvPr>
          <p:cNvSpPr/>
          <p:nvPr/>
        </p:nvSpPr>
        <p:spPr bwMode="auto">
          <a:xfrm>
            <a:off x="9234960" y="3159116"/>
            <a:ext cx="2355377" cy="1633236"/>
          </a:xfrm>
          <a:prstGeom prst="rect">
            <a:avLst/>
          </a:prstGeom>
          <a:solidFill>
            <a:srgbClr val="001E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rPr>
              <a:t>Unified Development and DevOps</a:t>
            </a:r>
          </a:p>
        </p:txBody>
      </p:sp>
      <p:sp>
        <p:nvSpPr>
          <p:cNvPr id="36" name="Rectangle 35">
            <a:extLst>
              <a:ext uri="{FF2B5EF4-FFF2-40B4-BE49-F238E27FC236}">
                <a16:creationId xmlns:a16="http://schemas.microsoft.com/office/drawing/2014/main" id="{185ABD0A-17B3-4FEB-AE6D-D215CD2BD7B6}"/>
              </a:ext>
            </a:extLst>
          </p:cNvPr>
          <p:cNvSpPr/>
          <p:nvPr/>
        </p:nvSpPr>
        <p:spPr>
          <a:xfrm>
            <a:off x="3944427" y="5801311"/>
            <a:ext cx="1683202" cy="563231"/>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On-premises</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cs typeface="Segoe UI" pitchFamily="34" charset="0"/>
              </a:rPr>
              <a:t>infrastructure</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grpSp>
        <p:nvGrpSpPr>
          <p:cNvPr id="37" name="Group 36">
            <a:extLst>
              <a:ext uri="{FF2B5EF4-FFF2-40B4-BE49-F238E27FC236}">
                <a16:creationId xmlns:a16="http://schemas.microsoft.com/office/drawing/2014/main" id="{8B0BDD5C-F236-4E4D-853E-1A48C6C6F703}"/>
              </a:ext>
            </a:extLst>
          </p:cNvPr>
          <p:cNvGrpSpPr/>
          <p:nvPr/>
        </p:nvGrpSpPr>
        <p:grpSpPr>
          <a:xfrm>
            <a:off x="5196382" y="2441478"/>
            <a:ext cx="795128" cy="520013"/>
            <a:chOff x="4902998" y="2511421"/>
            <a:chExt cx="835417" cy="546362"/>
          </a:xfrm>
          <a:solidFill>
            <a:srgbClr val="001E46"/>
          </a:solidFill>
        </p:grpSpPr>
        <p:sp>
          <p:nvSpPr>
            <p:cNvPr id="38" name="Freeform 5">
              <a:extLst>
                <a:ext uri="{FF2B5EF4-FFF2-40B4-BE49-F238E27FC236}">
                  <a16:creationId xmlns:a16="http://schemas.microsoft.com/office/drawing/2014/main" id="{C1B877AC-C91A-416C-83FF-8C50DA2D566D}"/>
                </a:ext>
              </a:extLst>
            </p:cNvPr>
            <p:cNvSpPr>
              <a:spLocks noChangeAspect="1"/>
            </p:cNvSpPr>
            <p:nvPr/>
          </p:nvSpPr>
          <p:spPr bwMode="auto">
            <a:xfrm>
              <a:off x="4902998" y="2511421"/>
              <a:ext cx="826066" cy="54636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grpFill/>
            <a:ln w="15875">
              <a:solidFill>
                <a:schemeClr val="bg1"/>
              </a:solidFill>
            </a:ln>
          </p:spPr>
          <p:txBody>
            <a:bodyPr vert="horz" wrap="square" lIns="87843" tIns="43920" rIns="87843" bIns="43920" numCol="1" anchor="t" anchorCtr="0" compatLnSpc="1">
              <a:prstTxWarp prst="textNoShape">
                <a:avLst/>
              </a:prstTxWarp>
            </a:bodyPr>
            <a:lstStyle/>
            <a:p>
              <a:pPr marL="0" marR="0" lvl="0" indent="0" algn="ctr" defTabSz="878232" rtl="0"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sp>
          <p:nvSpPr>
            <p:cNvPr id="39" name="Rectangle 38">
              <a:extLst>
                <a:ext uri="{FF2B5EF4-FFF2-40B4-BE49-F238E27FC236}">
                  <a16:creationId xmlns:a16="http://schemas.microsoft.com/office/drawing/2014/main" id="{89108855-B9B7-4413-88BC-FA3AA863091E}"/>
                </a:ext>
              </a:extLst>
            </p:cNvPr>
            <p:cNvSpPr/>
            <p:nvPr/>
          </p:nvSpPr>
          <p:spPr>
            <a:xfrm>
              <a:off x="4902998" y="2712850"/>
              <a:ext cx="835417" cy="300735"/>
            </a:xfrm>
            <a:prstGeom prst="rect">
              <a:avLst/>
            </a:prstGeom>
            <a:noFill/>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40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Clouds</a:t>
              </a:r>
              <a:endParaRPr kumimoji="0" lang="en-US" sz="1400" u="none" strike="noStrike" kern="1200" cap="none" spc="0" normalizeH="0" baseline="0" noProof="0">
                <a:ln>
                  <a:noFill/>
                </a:ln>
                <a:solidFill>
                  <a:schemeClr val="bg1"/>
                </a:solidFill>
                <a:effectLst/>
                <a:uLnTx/>
                <a:uFillTx/>
                <a:latin typeface="Segoe UI" panose="020B0502040204020203" pitchFamily="34" charset="0"/>
              </a:endParaRPr>
            </a:p>
          </p:txBody>
        </p:sp>
      </p:grpSp>
      <p:cxnSp>
        <p:nvCxnSpPr>
          <p:cNvPr id="67" name="Straight Arrow Connector 66">
            <a:extLst>
              <a:ext uri="{FF2B5EF4-FFF2-40B4-BE49-F238E27FC236}">
                <a16:creationId xmlns:a16="http://schemas.microsoft.com/office/drawing/2014/main" id="{AD1249DF-928C-4385-8A03-35C4733B3E68}"/>
              </a:ext>
            </a:extLst>
          </p:cNvPr>
          <p:cNvCxnSpPr>
            <a:cxnSpLocks/>
          </p:cNvCxnSpPr>
          <p:nvPr/>
        </p:nvCxnSpPr>
        <p:spPr>
          <a:xfrm>
            <a:off x="5495935" y="2240127"/>
            <a:ext cx="0" cy="181316"/>
          </a:xfrm>
          <a:prstGeom prst="straightConnector1">
            <a:avLst/>
          </a:prstGeom>
          <a:ln w="38100">
            <a:solidFill>
              <a:schemeClr val="bg2">
                <a:lumMod val="25000"/>
              </a:schemeClr>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BE760-85C8-45BC-9B1A-35A12307E08F}"/>
              </a:ext>
            </a:extLst>
          </p:cNvPr>
          <p:cNvCxnSpPr/>
          <p:nvPr/>
        </p:nvCxnSpPr>
        <p:spPr>
          <a:xfrm>
            <a:off x="5166460" y="2249653"/>
            <a:ext cx="343764" cy="0"/>
          </a:xfrm>
          <a:prstGeom prst="straightConnector1">
            <a:avLst/>
          </a:prstGeom>
          <a:ln w="38100">
            <a:solidFill>
              <a:schemeClr val="bg2">
                <a:lumMod val="25000"/>
              </a:schemeClr>
            </a:solidFill>
            <a:headEnd type="none" w="med" len="med"/>
            <a:tailEnd type="none" w="lg"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6CF9858-5D4A-468C-9F35-EA51E1373DB2}"/>
              </a:ext>
            </a:extLst>
          </p:cNvPr>
          <p:cNvSpPr/>
          <p:nvPr/>
        </p:nvSpPr>
        <p:spPr bwMode="auto">
          <a:xfrm>
            <a:off x="9041534" y="1485223"/>
            <a:ext cx="2777584" cy="4778711"/>
          </a:xfrm>
          <a:prstGeom prst="rect">
            <a:avLst/>
          </a:prstGeom>
          <a:noFill/>
          <a:ln w="28575">
            <a:solidFill>
              <a:srgbClr val="00B4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72" name="Oval 71">
            <a:extLst>
              <a:ext uri="{FF2B5EF4-FFF2-40B4-BE49-F238E27FC236}">
                <a16:creationId xmlns:a16="http://schemas.microsoft.com/office/drawing/2014/main" id="{6A99CAD8-DBEB-40AA-BEEE-4A2A82721052}"/>
              </a:ext>
            </a:extLst>
          </p:cNvPr>
          <p:cNvSpPr/>
          <p:nvPr/>
        </p:nvSpPr>
        <p:spPr bwMode="auto">
          <a:xfrm>
            <a:off x="1603235" y="2140747"/>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C28D7F0-C43B-4D83-AE19-FBD8BD17CF78}"/>
              </a:ext>
            </a:extLst>
          </p:cNvPr>
          <p:cNvGrpSpPr/>
          <p:nvPr/>
        </p:nvGrpSpPr>
        <p:grpSpPr>
          <a:xfrm>
            <a:off x="1816808" y="2302767"/>
            <a:ext cx="291395" cy="385731"/>
            <a:chOff x="2989197" y="3117304"/>
            <a:chExt cx="172645" cy="220603"/>
          </a:xfrm>
          <a:noFill/>
        </p:grpSpPr>
        <p:sp>
          <p:nvSpPr>
            <p:cNvPr id="9" name="Oval 5">
              <a:extLst>
                <a:ext uri="{FF2B5EF4-FFF2-40B4-BE49-F238E27FC236}">
                  <a16:creationId xmlns:a16="http://schemas.microsoft.com/office/drawing/2014/main" id="{51CA4372-4159-4E9B-802B-5165A74750D0}"/>
                </a:ext>
              </a:extLst>
            </p:cNvPr>
            <p:cNvSpPr>
              <a:spLocks noChangeArrowheads="1"/>
            </p:cNvSpPr>
            <p:nvPr/>
          </p:nvSpPr>
          <p:spPr bwMode="auto">
            <a:xfrm>
              <a:off x="3008379" y="3117304"/>
              <a:ext cx="134280" cy="134280"/>
            </a:xfrm>
            <a:prstGeom prst="ellipse">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3835B289-4FF5-41DA-AAE1-FC80D033AC98}"/>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D3DE14B8-1D22-4B88-81E7-CCABD38DE5C2}"/>
              </a:ext>
            </a:extLst>
          </p:cNvPr>
          <p:cNvSpPr/>
          <p:nvPr/>
        </p:nvSpPr>
        <p:spPr bwMode="auto">
          <a:xfrm>
            <a:off x="1603235" y="5091657"/>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a:extLst>
              <a:ext uri="{FF2B5EF4-FFF2-40B4-BE49-F238E27FC236}">
                <a16:creationId xmlns:a16="http://schemas.microsoft.com/office/drawing/2014/main" id="{48C321FB-D8BE-4927-8D92-2E9BEDB83539}"/>
              </a:ext>
            </a:extLst>
          </p:cNvPr>
          <p:cNvGrpSpPr/>
          <p:nvPr/>
        </p:nvGrpSpPr>
        <p:grpSpPr>
          <a:xfrm>
            <a:off x="1816808" y="5253677"/>
            <a:ext cx="291395" cy="385731"/>
            <a:chOff x="2989197" y="3117304"/>
            <a:chExt cx="172645" cy="220603"/>
          </a:xfrm>
          <a:noFill/>
        </p:grpSpPr>
        <p:sp>
          <p:nvSpPr>
            <p:cNvPr id="76" name="Oval 5">
              <a:extLst>
                <a:ext uri="{FF2B5EF4-FFF2-40B4-BE49-F238E27FC236}">
                  <a16:creationId xmlns:a16="http://schemas.microsoft.com/office/drawing/2014/main" id="{2240B132-35B1-4BAD-A504-496A36A8D6F0}"/>
                </a:ext>
              </a:extLst>
            </p:cNvPr>
            <p:cNvSpPr>
              <a:spLocks noChangeArrowheads="1"/>
            </p:cNvSpPr>
            <p:nvPr/>
          </p:nvSpPr>
          <p:spPr bwMode="auto">
            <a:xfrm>
              <a:off x="3008379" y="3117304"/>
              <a:ext cx="134280" cy="134280"/>
            </a:xfrm>
            <a:prstGeom prst="ellipse">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6">
              <a:extLst>
                <a:ext uri="{FF2B5EF4-FFF2-40B4-BE49-F238E27FC236}">
                  <a16:creationId xmlns:a16="http://schemas.microsoft.com/office/drawing/2014/main" id="{7EB29E71-BEF8-4D10-8DFE-AE64C3D53CB7}"/>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8" name="Oval 77">
            <a:extLst>
              <a:ext uri="{FF2B5EF4-FFF2-40B4-BE49-F238E27FC236}">
                <a16:creationId xmlns:a16="http://schemas.microsoft.com/office/drawing/2014/main" id="{C28F7CAC-BB51-4CE4-BC6C-6FA46AB103A3}"/>
              </a:ext>
            </a:extLst>
          </p:cNvPr>
          <p:cNvSpPr/>
          <p:nvPr/>
        </p:nvSpPr>
        <p:spPr bwMode="auto">
          <a:xfrm>
            <a:off x="4437181" y="2119236"/>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DeveloperTools_EC7A">
            <a:extLst>
              <a:ext uri="{FF2B5EF4-FFF2-40B4-BE49-F238E27FC236}">
                <a16:creationId xmlns:a16="http://schemas.microsoft.com/office/drawing/2014/main" id="{3570EA5C-0DD4-408C-B3A8-0B321181DADD}"/>
              </a:ext>
            </a:extLst>
          </p:cNvPr>
          <p:cNvSpPr>
            <a:spLocks noChangeAspect="1" noEditPoints="1"/>
          </p:cNvSpPr>
          <p:nvPr/>
        </p:nvSpPr>
        <p:spPr bwMode="auto">
          <a:xfrm>
            <a:off x="4665655" y="2303175"/>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a:gradFill>
                <a:gsLst>
                  <a:gs pos="17699">
                    <a:srgbClr val="B4009E"/>
                  </a:gs>
                  <a:gs pos="100000">
                    <a:srgbClr val="B4009E"/>
                  </a:gs>
                </a:gsLst>
                <a:lin ang="5400000" scaled="1"/>
              </a:gradFill>
              <a:latin typeface="Segoe UI Light"/>
            </a:endParaRPr>
          </a:p>
        </p:txBody>
      </p:sp>
      <p:sp>
        <p:nvSpPr>
          <p:cNvPr id="79" name="Oval 78">
            <a:extLst>
              <a:ext uri="{FF2B5EF4-FFF2-40B4-BE49-F238E27FC236}">
                <a16:creationId xmlns:a16="http://schemas.microsoft.com/office/drawing/2014/main" id="{0BD5F367-2D7C-4FD4-9C56-E2C05B353E40}"/>
              </a:ext>
            </a:extLst>
          </p:cNvPr>
          <p:cNvSpPr/>
          <p:nvPr/>
        </p:nvSpPr>
        <p:spPr bwMode="auto">
          <a:xfrm>
            <a:off x="4437713" y="5133741"/>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6015A29A-B706-43FD-AD23-0425DBD7FADB}"/>
              </a:ext>
            </a:extLst>
          </p:cNvPr>
          <p:cNvGrpSpPr/>
          <p:nvPr/>
        </p:nvGrpSpPr>
        <p:grpSpPr>
          <a:xfrm>
            <a:off x="4610556" y="5349240"/>
            <a:ext cx="420974" cy="313308"/>
            <a:chOff x="4366433" y="5526863"/>
            <a:chExt cx="933709" cy="694909"/>
          </a:xfrm>
        </p:grpSpPr>
        <p:grpSp>
          <p:nvGrpSpPr>
            <p:cNvPr id="41" name="Group 40">
              <a:extLst>
                <a:ext uri="{FF2B5EF4-FFF2-40B4-BE49-F238E27FC236}">
                  <a16:creationId xmlns:a16="http://schemas.microsoft.com/office/drawing/2014/main" id="{ACA04964-9B6C-4B31-84F9-2256B134807F}"/>
                </a:ext>
              </a:extLst>
            </p:cNvPr>
            <p:cNvGrpSpPr/>
            <p:nvPr/>
          </p:nvGrpSpPr>
          <p:grpSpPr>
            <a:xfrm>
              <a:off x="4893069" y="5526882"/>
              <a:ext cx="407073" cy="694890"/>
              <a:chOff x="5301814" y="5526882"/>
              <a:chExt cx="407073" cy="694890"/>
            </a:xfrm>
          </p:grpSpPr>
          <p:sp>
            <p:nvSpPr>
              <p:cNvPr id="55" name="Rectangle 54">
                <a:extLst>
                  <a:ext uri="{FF2B5EF4-FFF2-40B4-BE49-F238E27FC236}">
                    <a16:creationId xmlns:a16="http://schemas.microsoft.com/office/drawing/2014/main" id="{4760F24C-852F-4546-84E0-5106EE8624DF}"/>
                  </a:ext>
                </a:extLst>
              </p:cNvPr>
              <p:cNvSpPr/>
              <p:nvPr/>
            </p:nvSpPr>
            <p:spPr bwMode="auto">
              <a:xfrm>
                <a:off x="5301814" y="5526882"/>
                <a:ext cx="407073" cy="694890"/>
              </a:xfrm>
              <a:prstGeom prst="rect">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cxnSp>
            <p:nvCxnSpPr>
              <p:cNvPr id="56" name="Straight Connector 55">
                <a:extLst>
                  <a:ext uri="{FF2B5EF4-FFF2-40B4-BE49-F238E27FC236}">
                    <a16:creationId xmlns:a16="http://schemas.microsoft.com/office/drawing/2014/main" id="{9A389BCA-FF34-4A5D-8DFB-3DF0F3FB05BE}"/>
                  </a:ext>
                </a:extLst>
              </p:cNvPr>
              <p:cNvCxnSpPr/>
              <p:nvPr/>
            </p:nvCxnSpPr>
            <p:spPr>
              <a:xfrm>
                <a:off x="5301814" y="5653966"/>
                <a:ext cx="407073" cy="0"/>
              </a:xfrm>
              <a:prstGeom prst="line">
                <a:avLst/>
              </a:prstGeom>
              <a:grpFill/>
              <a:ln w="15875">
                <a:solidFill>
                  <a:schemeClr val="bg1"/>
                </a:solidFill>
              </a:ln>
            </p:spPr>
          </p:cxnSp>
          <p:cxnSp>
            <p:nvCxnSpPr>
              <p:cNvPr id="57" name="Straight Connector 56">
                <a:extLst>
                  <a:ext uri="{FF2B5EF4-FFF2-40B4-BE49-F238E27FC236}">
                    <a16:creationId xmlns:a16="http://schemas.microsoft.com/office/drawing/2014/main" id="{F5CC09C8-5053-4FFB-AB20-29B4B7F41062}"/>
                  </a:ext>
                </a:extLst>
              </p:cNvPr>
              <p:cNvCxnSpPr/>
              <p:nvPr/>
            </p:nvCxnSpPr>
            <p:spPr>
              <a:xfrm>
                <a:off x="5301814" y="5765000"/>
                <a:ext cx="407073" cy="0"/>
              </a:xfrm>
              <a:prstGeom prst="line">
                <a:avLst/>
              </a:prstGeom>
              <a:grpFill/>
              <a:ln w="15875">
                <a:solidFill>
                  <a:schemeClr val="bg1"/>
                </a:solidFill>
              </a:ln>
            </p:spPr>
          </p:cxnSp>
          <p:cxnSp>
            <p:nvCxnSpPr>
              <p:cNvPr id="58" name="Straight Connector 57">
                <a:extLst>
                  <a:ext uri="{FF2B5EF4-FFF2-40B4-BE49-F238E27FC236}">
                    <a16:creationId xmlns:a16="http://schemas.microsoft.com/office/drawing/2014/main" id="{4047F270-EEBD-4B04-9269-C4EB42997D9F}"/>
                  </a:ext>
                </a:extLst>
              </p:cNvPr>
              <p:cNvCxnSpPr/>
              <p:nvPr/>
            </p:nvCxnSpPr>
            <p:spPr>
              <a:xfrm>
                <a:off x="5301814" y="5876034"/>
                <a:ext cx="407073" cy="0"/>
              </a:xfrm>
              <a:prstGeom prst="line">
                <a:avLst/>
              </a:prstGeom>
              <a:grpFill/>
              <a:ln w="15875">
                <a:solidFill>
                  <a:schemeClr val="bg1"/>
                </a:solidFill>
              </a:ln>
            </p:spPr>
          </p:cxnSp>
          <p:cxnSp>
            <p:nvCxnSpPr>
              <p:cNvPr id="59" name="Straight Connector 58">
                <a:extLst>
                  <a:ext uri="{FF2B5EF4-FFF2-40B4-BE49-F238E27FC236}">
                    <a16:creationId xmlns:a16="http://schemas.microsoft.com/office/drawing/2014/main" id="{98FB9048-221F-4F01-858F-2613D72F073B}"/>
                  </a:ext>
                </a:extLst>
              </p:cNvPr>
              <p:cNvCxnSpPr/>
              <p:nvPr/>
            </p:nvCxnSpPr>
            <p:spPr>
              <a:xfrm>
                <a:off x="5301814" y="5987068"/>
                <a:ext cx="407073" cy="0"/>
              </a:xfrm>
              <a:prstGeom prst="line">
                <a:avLst/>
              </a:prstGeom>
              <a:grpFill/>
              <a:ln w="15875">
                <a:solidFill>
                  <a:schemeClr val="bg1"/>
                </a:solidFill>
              </a:ln>
            </p:spPr>
          </p:cxnSp>
          <p:cxnSp>
            <p:nvCxnSpPr>
              <p:cNvPr id="60" name="Straight Connector 59">
                <a:extLst>
                  <a:ext uri="{FF2B5EF4-FFF2-40B4-BE49-F238E27FC236}">
                    <a16:creationId xmlns:a16="http://schemas.microsoft.com/office/drawing/2014/main" id="{6903CB59-9764-4CDE-871F-8EB0E81CC70E}"/>
                  </a:ext>
                </a:extLst>
              </p:cNvPr>
              <p:cNvCxnSpPr/>
              <p:nvPr/>
            </p:nvCxnSpPr>
            <p:spPr>
              <a:xfrm>
                <a:off x="5301814" y="6098102"/>
                <a:ext cx="407073" cy="0"/>
              </a:xfrm>
              <a:prstGeom prst="line">
                <a:avLst/>
              </a:prstGeom>
              <a:grpFill/>
              <a:ln w="15875">
                <a:solidFill>
                  <a:schemeClr val="bg1"/>
                </a:solidFill>
              </a:ln>
            </p:spPr>
          </p:cxnSp>
          <p:sp>
            <p:nvSpPr>
              <p:cNvPr id="61" name="Oval 60">
                <a:extLst>
                  <a:ext uri="{FF2B5EF4-FFF2-40B4-BE49-F238E27FC236}">
                    <a16:creationId xmlns:a16="http://schemas.microsoft.com/office/drawing/2014/main" id="{539EF116-F2EB-4BFF-86A0-8CF03B2B58D1}"/>
                  </a:ext>
                </a:extLst>
              </p:cNvPr>
              <p:cNvSpPr/>
              <p:nvPr/>
            </p:nvSpPr>
            <p:spPr bwMode="auto">
              <a:xfrm>
                <a:off x="5590919" y="5573370"/>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2" name="Oval 61">
                <a:extLst>
                  <a:ext uri="{FF2B5EF4-FFF2-40B4-BE49-F238E27FC236}">
                    <a16:creationId xmlns:a16="http://schemas.microsoft.com/office/drawing/2014/main" id="{41A99ECF-0ABC-4557-8AE3-F8331CC6A0F3}"/>
                  </a:ext>
                </a:extLst>
              </p:cNvPr>
              <p:cNvSpPr/>
              <p:nvPr/>
            </p:nvSpPr>
            <p:spPr bwMode="auto">
              <a:xfrm>
                <a:off x="5590919" y="5684427"/>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3" name="Oval 62">
                <a:extLst>
                  <a:ext uri="{FF2B5EF4-FFF2-40B4-BE49-F238E27FC236}">
                    <a16:creationId xmlns:a16="http://schemas.microsoft.com/office/drawing/2014/main" id="{FCBEF016-5C60-4DDC-98EF-3CAA14CB9174}"/>
                  </a:ext>
                </a:extLst>
              </p:cNvPr>
              <p:cNvSpPr/>
              <p:nvPr/>
            </p:nvSpPr>
            <p:spPr bwMode="auto">
              <a:xfrm>
                <a:off x="5590919" y="5795484"/>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4" name="Oval 63">
                <a:extLst>
                  <a:ext uri="{FF2B5EF4-FFF2-40B4-BE49-F238E27FC236}">
                    <a16:creationId xmlns:a16="http://schemas.microsoft.com/office/drawing/2014/main" id="{6783588C-9851-4185-88F0-7DB3812CD5A8}"/>
                  </a:ext>
                </a:extLst>
              </p:cNvPr>
              <p:cNvSpPr/>
              <p:nvPr/>
            </p:nvSpPr>
            <p:spPr bwMode="auto">
              <a:xfrm>
                <a:off x="5590919" y="5906541"/>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5" name="Oval 64">
                <a:extLst>
                  <a:ext uri="{FF2B5EF4-FFF2-40B4-BE49-F238E27FC236}">
                    <a16:creationId xmlns:a16="http://schemas.microsoft.com/office/drawing/2014/main" id="{8DD2EF5B-A67F-4910-94A3-35C3537DE9F4}"/>
                  </a:ext>
                </a:extLst>
              </p:cNvPr>
              <p:cNvSpPr/>
              <p:nvPr/>
            </p:nvSpPr>
            <p:spPr bwMode="auto">
              <a:xfrm>
                <a:off x="5590919" y="6017598"/>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6" name="Oval 65">
                <a:extLst>
                  <a:ext uri="{FF2B5EF4-FFF2-40B4-BE49-F238E27FC236}">
                    <a16:creationId xmlns:a16="http://schemas.microsoft.com/office/drawing/2014/main" id="{9ACC0E24-B044-4D03-8756-2A2966EC7399}"/>
                  </a:ext>
                </a:extLst>
              </p:cNvPr>
              <p:cNvSpPr/>
              <p:nvPr/>
            </p:nvSpPr>
            <p:spPr bwMode="auto">
              <a:xfrm>
                <a:off x="5590919" y="6128655"/>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grpSp>
        <p:grpSp>
          <p:nvGrpSpPr>
            <p:cNvPr id="42" name="Group 41">
              <a:extLst>
                <a:ext uri="{FF2B5EF4-FFF2-40B4-BE49-F238E27FC236}">
                  <a16:creationId xmlns:a16="http://schemas.microsoft.com/office/drawing/2014/main" id="{A35C1F9B-F0D3-45BA-94B2-8AA3440F9D4E}"/>
                </a:ext>
              </a:extLst>
            </p:cNvPr>
            <p:cNvGrpSpPr/>
            <p:nvPr/>
          </p:nvGrpSpPr>
          <p:grpSpPr>
            <a:xfrm>
              <a:off x="4366433" y="5526863"/>
              <a:ext cx="407073" cy="694890"/>
              <a:chOff x="5301814" y="5526882"/>
              <a:chExt cx="407073" cy="694890"/>
            </a:xfrm>
          </p:grpSpPr>
          <p:sp>
            <p:nvSpPr>
              <p:cNvPr id="43" name="Rectangle 42">
                <a:extLst>
                  <a:ext uri="{FF2B5EF4-FFF2-40B4-BE49-F238E27FC236}">
                    <a16:creationId xmlns:a16="http://schemas.microsoft.com/office/drawing/2014/main" id="{16C1AA3F-CEF5-4424-A5A3-A4B9FA0FEF4D}"/>
                  </a:ext>
                </a:extLst>
              </p:cNvPr>
              <p:cNvSpPr/>
              <p:nvPr/>
            </p:nvSpPr>
            <p:spPr bwMode="auto">
              <a:xfrm>
                <a:off x="5301814" y="5526882"/>
                <a:ext cx="407073" cy="694890"/>
              </a:xfrm>
              <a:prstGeom prst="rect">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cxnSp>
            <p:nvCxnSpPr>
              <p:cNvPr id="44" name="Straight Connector 43">
                <a:extLst>
                  <a:ext uri="{FF2B5EF4-FFF2-40B4-BE49-F238E27FC236}">
                    <a16:creationId xmlns:a16="http://schemas.microsoft.com/office/drawing/2014/main" id="{8B1CE2B9-C653-4C7D-A833-3A2326A44BD9}"/>
                  </a:ext>
                </a:extLst>
              </p:cNvPr>
              <p:cNvCxnSpPr/>
              <p:nvPr/>
            </p:nvCxnSpPr>
            <p:spPr>
              <a:xfrm>
                <a:off x="5301814" y="5653966"/>
                <a:ext cx="407073" cy="0"/>
              </a:xfrm>
              <a:prstGeom prst="line">
                <a:avLst/>
              </a:prstGeom>
              <a:grpFill/>
              <a:ln w="15875">
                <a:solidFill>
                  <a:schemeClr val="bg1"/>
                </a:solidFill>
              </a:ln>
            </p:spPr>
          </p:cxnSp>
          <p:cxnSp>
            <p:nvCxnSpPr>
              <p:cNvPr id="45" name="Straight Connector 44">
                <a:extLst>
                  <a:ext uri="{FF2B5EF4-FFF2-40B4-BE49-F238E27FC236}">
                    <a16:creationId xmlns:a16="http://schemas.microsoft.com/office/drawing/2014/main" id="{6F473C5B-E97E-4779-9435-0DB6E8F6CFF7}"/>
                  </a:ext>
                </a:extLst>
              </p:cNvPr>
              <p:cNvCxnSpPr/>
              <p:nvPr/>
            </p:nvCxnSpPr>
            <p:spPr>
              <a:xfrm>
                <a:off x="5301814" y="5765000"/>
                <a:ext cx="407073" cy="0"/>
              </a:xfrm>
              <a:prstGeom prst="line">
                <a:avLst/>
              </a:prstGeom>
              <a:grpFill/>
              <a:ln w="15875">
                <a:solidFill>
                  <a:schemeClr val="bg1"/>
                </a:solidFill>
              </a:ln>
            </p:spPr>
          </p:cxnSp>
          <p:cxnSp>
            <p:nvCxnSpPr>
              <p:cNvPr id="46" name="Straight Connector 45">
                <a:extLst>
                  <a:ext uri="{FF2B5EF4-FFF2-40B4-BE49-F238E27FC236}">
                    <a16:creationId xmlns:a16="http://schemas.microsoft.com/office/drawing/2014/main" id="{A11299D1-51C0-4A26-839E-700F6475315A}"/>
                  </a:ext>
                </a:extLst>
              </p:cNvPr>
              <p:cNvCxnSpPr/>
              <p:nvPr/>
            </p:nvCxnSpPr>
            <p:spPr>
              <a:xfrm>
                <a:off x="5301814" y="5876034"/>
                <a:ext cx="407073" cy="0"/>
              </a:xfrm>
              <a:prstGeom prst="line">
                <a:avLst/>
              </a:prstGeom>
              <a:grpFill/>
              <a:ln w="15875">
                <a:solidFill>
                  <a:schemeClr val="bg1"/>
                </a:solidFill>
              </a:ln>
            </p:spPr>
          </p:cxnSp>
          <p:cxnSp>
            <p:nvCxnSpPr>
              <p:cNvPr id="47" name="Straight Connector 46">
                <a:extLst>
                  <a:ext uri="{FF2B5EF4-FFF2-40B4-BE49-F238E27FC236}">
                    <a16:creationId xmlns:a16="http://schemas.microsoft.com/office/drawing/2014/main" id="{A53C5A8B-C992-48C3-A976-A4517C6AAF9F}"/>
                  </a:ext>
                </a:extLst>
              </p:cNvPr>
              <p:cNvCxnSpPr/>
              <p:nvPr/>
            </p:nvCxnSpPr>
            <p:spPr>
              <a:xfrm>
                <a:off x="5301814" y="5987068"/>
                <a:ext cx="407073" cy="0"/>
              </a:xfrm>
              <a:prstGeom prst="line">
                <a:avLst/>
              </a:prstGeom>
              <a:grpFill/>
              <a:ln w="15875">
                <a:solidFill>
                  <a:schemeClr val="bg1"/>
                </a:solidFill>
              </a:ln>
            </p:spPr>
          </p:cxnSp>
          <p:cxnSp>
            <p:nvCxnSpPr>
              <p:cNvPr id="48" name="Straight Connector 47">
                <a:extLst>
                  <a:ext uri="{FF2B5EF4-FFF2-40B4-BE49-F238E27FC236}">
                    <a16:creationId xmlns:a16="http://schemas.microsoft.com/office/drawing/2014/main" id="{97FB71EB-173E-4E96-A8C9-A6DA324A414D}"/>
                  </a:ext>
                </a:extLst>
              </p:cNvPr>
              <p:cNvCxnSpPr/>
              <p:nvPr/>
            </p:nvCxnSpPr>
            <p:spPr>
              <a:xfrm>
                <a:off x="5301814" y="6098102"/>
                <a:ext cx="407073" cy="0"/>
              </a:xfrm>
              <a:prstGeom prst="line">
                <a:avLst/>
              </a:prstGeom>
              <a:grpFill/>
              <a:ln w="15875">
                <a:solidFill>
                  <a:schemeClr val="bg1"/>
                </a:solidFill>
              </a:ln>
            </p:spPr>
          </p:cxnSp>
          <p:sp>
            <p:nvSpPr>
              <p:cNvPr id="49" name="Oval 48">
                <a:extLst>
                  <a:ext uri="{FF2B5EF4-FFF2-40B4-BE49-F238E27FC236}">
                    <a16:creationId xmlns:a16="http://schemas.microsoft.com/office/drawing/2014/main" id="{40EE7EB9-1845-42A9-89CE-26BDF5512B56}"/>
                  </a:ext>
                </a:extLst>
              </p:cNvPr>
              <p:cNvSpPr/>
              <p:nvPr/>
            </p:nvSpPr>
            <p:spPr bwMode="auto">
              <a:xfrm>
                <a:off x="5590919" y="5573370"/>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0" name="Oval 49">
                <a:extLst>
                  <a:ext uri="{FF2B5EF4-FFF2-40B4-BE49-F238E27FC236}">
                    <a16:creationId xmlns:a16="http://schemas.microsoft.com/office/drawing/2014/main" id="{6B950634-88C8-4D6E-8CA9-7925B622260E}"/>
                  </a:ext>
                </a:extLst>
              </p:cNvPr>
              <p:cNvSpPr/>
              <p:nvPr/>
            </p:nvSpPr>
            <p:spPr bwMode="auto">
              <a:xfrm>
                <a:off x="5590919" y="5684427"/>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1" name="Oval 50">
                <a:extLst>
                  <a:ext uri="{FF2B5EF4-FFF2-40B4-BE49-F238E27FC236}">
                    <a16:creationId xmlns:a16="http://schemas.microsoft.com/office/drawing/2014/main" id="{1B4D69D6-0249-488C-9633-6024311C42F3}"/>
                  </a:ext>
                </a:extLst>
              </p:cNvPr>
              <p:cNvSpPr/>
              <p:nvPr/>
            </p:nvSpPr>
            <p:spPr bwMode="auto">
              <a:xfrm>
                <a:off x="5590919" y="5795484"/>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2" name="Oval 51">
                <a:extLst>
                  <a:ext uri="{FF2B5EF4-FFF2-40B4-BE49-F238E27FC236}">
                    <a16:creationId xmlns:a16="http://schemas.microsoft.com/office/drawing/2014/main" id="{72A7F8D2-65DE-404A-A1AF-3C24478FB0B6}"/>
                  </a:ext>
                </a:extLst>
              </p:cNvPr>
              <p:cNvSpPr/>
              <p:nvPr/>
            </p:nvSpPr>
            <p:spPr bwMode="auto">
              <a:xfrm>
                <a:off x="5590919" y="5906541"/>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3" name="Oval 52">
                <a:extLst>
                  <a:ext uri="{FF2B5EF4-FFF2-40B4-BE49-F238E27FC236}">
                    <a16:creationId xmlns:a16="http://schemas.microsoft.com/office/drawing/2014/main" id="{7823E2B3-4C09-478A-A127-7338994434F7}"/>
                  </a:ext>
                </a:extLst>
              </p:cNvPr>
              <p:cNvSpPr/>
              <p:nvPr/>
            </p:nvSpPr>
            <p:spPr bwMode="auto">
              <a:xfrm>
                <a:off x="5590919" y="6017598"/>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4" name="Oval 53">
                <a:extLst>
                  <a:ext uri="{FF2B5EF4-FFF2-40B4-BE49-F238E27FC236}">
                    <a16:creationId xmlns:a16="http://schemas.microsoft.com/office/drawing/2014/main" id="{BAA9429C-9A12-4E74-8E61-CCDACDF523C3}"/>
                  </a:ext>
                </a:extLst>
              </p:cNvPr>
              <p:cNvSpPr/>
              <p:nvPr/>
            </p:nvSpPr>
            <p:spPr bwMode="auto">
              <a:xfrm>
                <a:off x="5590919" y="6128655"/>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grpSp>
      </p:grpSp>
      <p:sp>
        <p:nvSpPr>
          <p:cNvPr id="80" name="Oval 79">
            <a:extLst>
              <a:ext uri="{FF2B5EF4-FFF2-40B4-BE49-F238E27FC236}">
                <a16:creationId xmlns:a16="http://schemas.microsoft.com/office/drawing/2014/main" id="{1E028345-4949-4633-9619-D31613163112}"/>
              </a:ext>
            </a:extLst>
          </p:cNvPr>
          <p:cNvSpPr/>
          <p:nvPr/>
        </p:nvSpPr>
        <p:spPr bwMode="auto">
          <a:xfrm>
            <a:off x="7253123" y="2131278"/>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Cylinder 68">
            <a:extLst>
              <a:ext uri="{FF2B5EF4-FFF2-40B4-BE49-F238E27FC236}">
                <a16:creationId xmlns:a16="http://schemas.microsoft.com/office/drawing/2014/main" id="{B22BDEC3-8AC9-4D36-8602-13D2B57498E1}"/>
              </a:ext>
            </a:extLst>
          </p:cNvPr>
          <p:cNvSpPr/>
          <p:nvPr/>
        </p:nvSpPr>
        <p:spPr bwMode="auto">
          <a:xfrm>
            <a:off x="7441532" y="2333928"/>
            <a:ext cx="328472" cy="341098"/>
          </a:xfrm>
          <a:prstGeom prst="can">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82" name="Oval 81">
            <a:extLst>
              <a:ext uri="{FF2B5EF4-FFF2-40B4-BE49-F238E27FC236}">
                <a16:creationId xmlns:a16="http://schemas.microsoft.com/office/drawing/2014/main" id="{765B153D-F7CE-43F8-8709-06E296D3E5E9}"/>
              </a:ext>
            </a:extLst>
          </p:cNvPr>
          <p:cNvSpPr/>
          <p:nvPr/>
        </p:nvSpPr>
        <p:spPr bwMode="auto">
          <a:xfrm>
            <a:off x="7278523" y="5097482"/>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Cylinder 82">
            <a:extLst>
              <a:ext uri="{FF2B5EF4-FFF2-40B4-BE49-F238E27FC236}">
                <a16:creationId xmlns:a16="http://schemas.microsoft.com/office/drawing/2014/main" id="{57D3A3D2-1910-4395-85C6-AEDD1EA47D11}"/>
              </a:ext>
            </a:extLst>
          </p:cNvPr>
          <p:cNvSpPr/>
          <p:nvPr/>
        </p:nvSpPr>
        <p:spPr bwMode="auto">
          <a:xfrm>
            <a:off x="7466932" y="5300132"/>
            <a:ext cx="328472" cy="341098"/>
          </a:xfrm>
          <a:prstGeom prst="can">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84" name="Oval 83">
            <a:extLst>
              <a:ext uri="{FF2B5EF4-FFF2-40B4-BE49-F238E27FC236}">
                <a16:creationId xmlns:a16="http://schemas.microsoft.com/office/drawing/2014/main" id="{7E19F678-A747-491A-8413-3A8969199DCB}"/>
              </a:ext>
            </a:extLst>
          </p:cNvPr>
          <p:cNvSpPr/>
          <p:nvPr/>
        </p:nvSpPr>
        <p:spPr bwMode="auto">
          <a:xfrm>
            <a:off x="10060598" y="2120179"/>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5">
            <a:extLst>
              <a:ext uri="{FF2B5EF4-FFF2-40B4-BE49-F238E27FC236}">
                <a16:creationId xmlns:a16="http://schemas.microsoft.com/office/drawing/2014/main" id="{87CF6E4D-6ACD-4032-862E-FDC69E73A731}"/>
              </a:ext>
            </a:extLst>
          </p:cNvPr>
          <p:cNvSpPr>
            <a:spLocks noChangeAspect="1"/>
          </p:cNvSpPr>
          <p:nvPr/>
        </p:nvSpPr>
        <p:spPr bwMode="auto">
          <a:xfrm>
            <a:off x="10199703" y="2312960"/>
            <a:ext cx="442823" cy="3078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a:gradFill>
                <a:gsLst>
                  <a:gs pos="17699">
                    <a:srgbClr val="B4009E"/>
                  </a:gs>
                  <a:gs pos="100000">
                    <a:srgbClr val="B4009E"/>
                  </a:gs>
                </a:gsLst>
                <a:lin ang="5400000" scaled="1"/>
              </a:gradFill>
              <a:latin typeface="Segoe UI Light"/>
            </a:endParaRPr>
          </a:p>
        </p:txBody>
      </p:sp>
      <p:sp>
        <p:nvSpPr>
          <p:cNvPr id="85" name="Oval 84">
            <a:extLst>
              <a:ext uri="{FF2B5EF4-FFF2-40B4-BE49-F238E27FC236}">
                <a16:creationId xmlns:a16="http://schemas.microsoft.com/office/drawing/2014/main" id="{337D6022-9CB1-48FF-9D92-9984EE193473}"/>
              </a:ext>
            </a:extLst>
          </p:cNvPr>
          <p:cNvSpPr/>
          <p:nvPr/>
        </p:nvSpPr>
        <p:spPr bwMode="auto">
          <a:xfrm>
            <a:off x="10060598" y="5118514"/>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5">
            <a:extLst>
              <a:ext uri="{FF2B5EF4-FFF2-40B4-BE49-F238E27FC236}">
                <a16:creationId xmlns:a16="http://schemas.microsoft.com/office/drawing/2014/main" id="{837EEA5F-D03C-4FD0-929C-85D003964E70}"/>
              </a:ext>
            </a:extLst>
          </p:cNvPr>
          <p:cNvSpPr>
            <a:spLocks noChangeAspect="1"/>
          </p:cNvSpPr>
          <p:nvPr/>
        </p:nvSpPr>
        <p:spPr bwMode="auto">
          <a:xfrm>
            <a:off x="10199703" y="5311295"/>
            <a:ext cx="442823" cy="3078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a:gradFill>
                <a:gsLst>
                  <a:gs pos="17699">
                    <a:srgbClr val="B4009E"/>
                  </a:gs>
                  <a:gs pos="100000">
                    <a:srgbClr val="B4009E"/>
                  </a:gs>
                </a:gsLst>
                <a:lin ang="5400000" scaled="1"/>
              </a:gradFill>
              <a:latin typeface="Segoe UI Light"/>
            </a:endParaRPr>
          </a:p>
        </p:txBody>
      </p:sp>
    </p:spTree>
    <p:extLst>
      <p:ext uri="{BB962C8B-B14F-4D97-AF65-F5344CB8AC3E}">
        <p14:creationId xmlns:p14="http://schemas.microsoft.com/office/powerpoint/2010/main" val="409924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6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2227</Words>
  <Application>Microsoft Office PowerPoint</Application>
  <PresentationFormat>Custom</PresentationFormat>
  <Paragraphs>356</Paragraphs>
  <Slides>31</Slides>
  <Notes>29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Arial</vt:lpstr>
      <vt:lpstr>Calibri</vt:lpstr>
      <vt:lpstr>Calibri Light</vt:lpstr>
      <vt:lpstr>Segoe UI</vt:lpstr>
      <vt:lpstr>Segoe UI </vt:lpstr>
      <vt:lpstr>Segoe UI Light</vt:lpstr>
      <vt:lpstr>Segoe UI Semibold</vt:lpstr>
      <vt:lpstr>Segoe UI Semilight</vt:lpstr>
      <vt:lpstr>Wingdings</vt:lpstr>
      <vt:lpstr>WHITE TEMPLATE</vt:lpstr>
      <vt:lpstr>DARK GRAY TEMPLATE</vt:lpstr>
      <vt:lpstr>6_COLOR TEMPLATE</vt:lpstr>
      <vt:lpstr>Overview of Azure Stack Hub</vt:lpstr>
      <vt:lpstr>Agenda</vt:lpstr>
      <vt:lpstr>PowerPoint Presentation</vt:lpstr>
      <vt:lpstr>Hybrid cloud presents great opportunity </vt:lpstr>
      <vt:lpstr>PowerPoint Presentation</vt:lpstr>
      <vt:lpstr>Azure Capabilities on Azure Stack Hub</vt:lpstr>
      <vt:lpstr>PowerPoint Presentation</vt:lpstr>
      <vt:lpstr>PowerPoint Presentation</vt:lpstr>
      <vt:lpstr>Microsoft Azure: Only consistent hybrid cloud</vt:lpstr>
      <vt:lpstr>Azure Stack Hub is an extension of Azure Only consistent hybrid cloud platform</vt:lpstr>
      <vt:lpstr>PowerPoint Presentation</vt:lpstr>
      <vt:lpstr>Latest: Azure Stack Hub now in 105 countries</vt:lpstr>
      <vt:lpstr>Customers Ask:</vt:lpstr>
      <vt:lpstr>Partners providing value to customers  Customer scenarios and solutions </vt:lpstr>
      <vt:lpstr>PowerPoint Presentation</vt:lpstr>
      <vt:lpstr>PowerPoint Presentation</vt:lpstr>
      <vt:lpstr>PowerPoint Presentation</vt:lpstr>
      <vt:lpstr>Appliance-like integrated systems deliver Azure-consistent innovation with tightly-controlled and thoroughly-tested hardware/firmware/software combinations for the best reliability and availability.  </vt:lpstr>
      <vt:lpstr>PowerPoint Presentation</vt:lpstr>
      <vt:lpstr>PowerPoint Presentation</vt:lpstr>
      <vt:lpstr>PowerPoint Presentation</vt:lpstr>
      <vt:lpstr>PowerPoint Presentation</vt:lpstr>
      <vt:lpstr>PowerPoint Presentation</vt:lpstr>
      <vt:lpstr>Summary: Accurately positioning Azure Stack Hub </vt:lpstr>
      <vt:lpstr>PowerPoint Presentation</vt:lpstr>
      <vt:lpstr>Questions?</vt:lpstr>
      <vt:lpstr>PowerPoint Presentation</vt:lpstr>
      <vt:lpstr>PowerPoint Presentation</vt:lpstr>
      <vt:lpstr>Cloud Service Provider (CSP)</vt:lpstr>
      <vt:lpstr>Your business opportunity with Azure and Azure Stack Hub </vt:lpstr>
      <vt:lpstr>CSP – Enabling partner success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Azure Stack Hub</dc:title>
  <dc:subject/>
  <dc:creator/>
  <cp:keywords/>
  <dc:description/>
  <cp:lastModifiedBy/>
  <cp:revision>4</cp:revision>
  <dcterms:created xsi:type="dcterms:W3CDTF">2019-12-20T20:51:42Z</dcterms:created>
  <dcterms:modified xsi:type="dcterms:W3CDTF">2021-06-16T17:16:46Z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2019-12-20T20:53:12.7379303Z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40a44ce2-cf48-425d-8df1-79675d4a85d8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